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1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2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3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26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178BB9-C7C7-421D-81E2-268B637AB0C2}" type="doc">
      <dgm:prSet loTypeId="urn:microsoft.com/office/officeart/2005/8/layout/cycle6" loCatId="relationship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3D02BE25-FC10-4A38-B321-3FEBEAD2D0AC}">
      <dgm:prSet phldrT="[Текст]"/>
      <dgm:spPr/>
      <dgm:t>
        <a:bodyPr/>
        <a:lstStyle/>
        <a:p>
          <a:r>
            <a:rPr lang="kk-KZ" dirty="0" smtClean="0"/>
            <a:t>Қоғам</a:t>
          </a:r>
          <a:endParaRPr lang="ru-RU" dirty="0"/>
        </a:p>
      </dgm:t>
    </dgm:pt>
    <dgm:pt modelId="{DFC7EF14-A1D5-46F5-81FC-F0074693E63C}" type="parTrans" cxnId="{AECC060F-AF01-47CF-972A-357444C5EC4A}">
      <dgm:prSet/>
      <dgm:spPr/>
      <dgm:t>
        <a:bodyPr/>
        <a:lstStyle/>
        <a:p>
          <a:endParaRPr lang="ru-RU"/>
        </a:p>
      </dgm:t>
    </dgm:pt>
    <dgm:pt modelId="{2206FC28-C7DF-4E6B-9D7A-A14C275794A2}" type="sibTrans" cxnId="{AECC060F-AF01-47CF-972A-357444C5EC4A}">
      <dgm:prSet/>
      <dgm:spPr/>
      <dgm:t>
        <a:bodyPr/>
        <a:lstStyle/>
        <a:p>
          <a:endParaRPr lang="ru-RU"/>
        </a:p>
      </dgm:t>
    </dgm:pt>
    <dgm:pt modelId="{F1648E20-E121-46B7-8A13-77977961FA7B}">
      <dgm:prSet phldrT="[Текст]"/>
      <dgm:spPr/>
      <dgm:t>
        <a:bodyPr/>
        <a:lstStyle/>
        <a:p>
          <a:r>
            <a:rPr lang="kk-KZ" dirty="0" smtClean="0"/>
            <a:t>Жоғары оқу орны</a:t>
          </a:r>
          <a:endParaRPr lang="ru-RU" dirty="0"/>
        </a:p>
      </dgm:t>
    </dgm:pt>
    <dgm:pt modelId="{3C7D204B-CC4D-4D74-987B-9BD56D4E699F}" type="parTrans" cxnId="{FC1D7EA9-D91C-432E-8F16-183E52602375}">
      <dgm:prSet/>
      <dgm:spPr/>
      <dgm:t>
        <a:bodyPr/>
        <a:lstStyle/>
        <a:p>
          <a:endParaRPr lang="ru-RU"/>
        </a:p>
      </dgm:t>
    </dgm:pt>
    <dgm:pt modelId="{95AD1C5A-5CF7-448B-A4B7-D6D7A4790EFB}" type="sibTrans" cxnId="{FC1D7EA9-D91C-432E-8F16-183E52602375}">
      <dgm:prSet/>
      <dgm:spPr/>
      <dgm:t>
        <a:bodyPr/>
        <a:lstStyle/>
        <a:p>
          <a:endParaRPr lang="ru-RU"/>
        </a:p>
      </dgm:t>
    </dgm:pt>
    <dgm:pt modelId="{E23B423C-2E15-48D3-931C-2329D7C1D91E}" type="pres">
      <dgm:prSet presAssocID="{C3178BB9-C7C7-421D-81E2-268B637AB0C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6673FCC-0033-4A27-A6F3-62DBC8BCF1F8}" type="pres">
      <dgm:prSet presAssocID="{3D02BE25-FC10-4A38-B321-3FEBEAD2D0AC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B6A20E-3A28-4D2D-868B-401F02268CD2}" type="pres">
      <dgm:prSet presAssocID="{3D02BE25-FC10-4A38-B321-3FEBEAD2D0AC}" presName="spNode" presStyleCnt="0"/>
      <dgm:spPr/>
    </dgm:pt>
    <dgm:pt modelId="{2DAD838B-655F-40EE-BEBA-8FCF1A839DC1}" type="pres">
      <dgm:prSet presAssocID="{2206FC28-C7DF-4E6B-9D7A-A14C275794A2}" presName="sibTrans" presStyleLbl="sibTrans1D1" presStyleIdx="0" presStyleCnt="2"/>
      <dgm:spPr/>
      <dgm:t>
        <a:bodyPr/>
        <a:lstStyle/>
        <a:p>
          <a:endParaRPr lang="ru-RU"/>
        </a:p>
      </dgm:t>
    </dgm:pt>
    <dgm:pt modelId="{322D603C-B4D6-4CBF-8736-E62158E1E6DA}" type="pres">
      <dgm:prSet presAssocID="{F1648E20-E121-46B7-8A13-77977961FA7B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C50630-4F7E-4C55-AC56-58C03BEB4755}" type="pres">
      <dgm:prSet presAssocID="{F1648E20-E121-46B7-8A13-77977961FA7B}" presName="spNode" presStyleCnt="0"/>
      <dgm:spPr/>
    </dgm:pt>
    <dgm:pt modelId="{5A2B2C13-2921-451A-AB1B-66D82E9CEDFE}" type="pres">
      <dgm:prSet presAssocID="{95AD1C5A-5CF7-448B-A4B7-D6D7A4790EFB}" presName="sibTrans" presStyleLbl="sibTrans1D1" presStyleIdx="1" presStyleCnt="2"/>
      <dgm:spPr/>
      <dgm:t>
        <a:bodyPr/>
        <a:lstStyle/>
        <a:p>
          <a:endParaRPr lang="ru-RU"/>
        </a:p>
      </dgm:t>
    </dgm:pt>
  </dgm:ptLst>
  <dgm:cxnLst>
    <dgm:cxn modelId="{0F647E26-CBD3-44A8-BAA6-3F58F254C80C}" type="presOf" srcId="{F1648E20-E121-46B7-8A13-77977961FA7B}" destId="{322D603C-B4D6-4CBF-8736-E62158E1E6DA}" srcOrd="0" destOrd="0" presId="urn:microsoft.com/office/officeart/2005/8/layout/cycle6"/>
    <dgm:cxn modelId="{AECC060F-AF01-47CF-972A-357444C5EC4A}" srcId="{C3178BB9-C7C7-421D-81E2-268B637AB0C2}" destId="{3D02BE25-FC10-4A38-B321-3FEBEAD2D0AC}" srcOrd="0" destOrd="0" parTransId="{DFC7EF14-A1D5-46F5-81FC-F0074693E63C}" sibTransId="{2206FC28-C7DF-4E6B-9D7A-A14C275794A2}"/>
    <dgm:cxn modelId="{1F1331F1-6438-407B-9E35-6804495FFFA0}" type="presOf" srcId="{95AD1C5A-5CF7-448B-A4B7-D6D7A4790EFB}" destId="{5A2B2C13-2921-451A-AB1B-66D82E9CEDFE}" srcOrd="0" destOrd="0" presId="urn:microsoft.com/office/officeart/2005/8/layout/cycle6"/>
    <dgm:cxn modelId="{6797E34F-1B2B-4A47-A6B1-7A15E6FF5A12}" type="presOf" srcId="{3D02BE25-FC10-4A38-B321-3FEBEAD2D0AC}" destId="{76673FCC-0033-4A27-A6F3-62DBC8BCF1F8}" srcOrd="0" destOrd="0" presId="urn:microsoft.com/office/officeart/2005/8/layout/cycle6"/>
    <dgm:cxn modelId="{13641609-0737-4607-9451-FAF9E46F1DCB}" type="presOf" srcId="{2206FC28-C7DF-4E6B-9D7A-A14C275794A2}" destId="{2DAD838B-655F-40EE-BEBA-8FCF1A839DC1}" srcOrd="0" destOrd="0" presId="urn:microsoft.com/office/officeart/2005/8/layout/cycle6"/>
    <dgm:cxn modelId="{FC1D7EA9-D91C-432E-8F16-183E52602375}" srcId="{C3178BB9-C7C7-421D-81E2-268B637AB0C2}" destId="{F1648E20-E121-46B7-8A13-77977961FA7B}" srcOrd="1" destOrd="0" parTransId="{3C7D204B-CC4D-4D74-987B-9BD56D4E699F}" sibTransId="{95AD1C5A-5CF7-448B-A4B7-D6D7A4790EFB}"/>
    <dgm:cxn modelId="{70A27A1F-C40F-49D7-AAC2-4EFA55D92366}" type="presOf" srcId="{C3178BB9-C7C7-421D-81E2-268B637AB0C2}" destId="{E23B423C-2E15-48D3-931C-2329D7C1D91E}" srcOrd="0" destOrd="0" presId="urn:microsoft.com/office/officeart/2005/8/layout/cycle6"/>
    <dgm:cxn modelId="{6A9ED9A3-91B3-4179-825F-1486FDEA583E}" type="presParOf" srcId="{E23B423C-2E15-48D3-931C-2329D7C1D91E}" destId="{76673FCC-0033-4A27-A6F3-62DBC8BCF1F8}" srcOrd="0" destOrd="0" presId="urn:microsoft.com/office/officeart/2005/8/layout/cycle6"/>
    <dgm:cxn modelId="{54864577-BD61-4407-A7DB-EEBB45AB2EAD}" type="presParOf" srcId="{E23B423C-2E15-48D3-931C-2329D7C1D91E}" destId="{2EB6A20E-3A28-4D2D-868B-401F02268CD2}" srcOrd="1" destOrd="0" presId="urn:microsoft.com/office/officeart/2005/8/layout/cycle6"/>
    <dgm:cxn modelId="{E433B0A9-BAD4-4C05-B7D2-7795BA7E9FD1}" type="presParOf" srcId="{E23B423C-2E15-48D3-931C-2329D7C1D91E}" destId="{2DAD838B-655F-40EE-BEBA-8FCF1A839DC1}" srcOrd="2" destOrd="0" presId="urn:microsoft.com/office/officeart/2005/8/layout/cycle6"/>
    <dgm:cxn modelId="{BA885A51-2CBA-4677-8883-DCF36345A7CA}" type="presParOf" srcId="{E23B423C-2E15-48D3-931C-2329D7C1D91E}" destId="{322D603C-B4D6-4CBF-8736-E62158E1E6DA}" srcOrd="3" destOrd="0" presId="urn:microsoft.com/office/officeart/2005/8/layout/cycle6"/>
    <dgm:cxn modelId="{AFE1A282-14A7-4057-91FF-D5ABE22761B6}" type="presParOf" srcId="{E23B423C-2E15-48D3-931C-2329D7C1D91E}" destId="{52C50630-4F7E-4C55-AC56-58C03BEB4755}" srcOrd="4" destOrd="0" presId="urn:microsoft.com/office/officeart/2005/8/layout/cycle6"/>
    <dgm:cxn modelId="{5E16D96A-AEE9-4D5F-8B0F-F459BC1AAF8A}" type="presParOf" srcId="{E23B423C-2E15-48D3-931C-2329D7C1D91E}" destId="{5A2B2C13-2921-451A-AB1B-66D82E9CEDFE}" srcOrd="5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DCB095E-48F5-4482-A7E6-A0D1CAE0700B}" type="doc">
      <dgm:prSet loTypeId="urn:microsoft.com/office/officeart/2005/8/layout/arrow5" loCatId="process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ru-RU"/>
        </a:p>
      </dgm:t>
    </dgm:pt>
    <dgm:pt modelId="{EEDA6318-3938-4ED2-86D4-A6A672ED8D66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Қоғам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E1F7F84-4A8F-4CBB-8B1D-92E30E14F01C}" type="parTrans" cxnId="{52E09C7F-8173-422D-936D-EC7514C2B26C}">
      <dgm:prSet/>
      <dgm:spPr/>
      <dgm:t>
        <a:bodyPr/>
        <a:lstStyle/>
        <a:p>
          <a:endParaRPr lang="ru-RU"/>
        </a:p>
      </dgm:t>
    </dgm:pt>
    <dgm:pt modelId="{205F1966-AA58-4B51-8EAD-9A3317DDB271}" type="sibTrans" cxnId="{52E09C7F-8173-422D-936D-EC7514C2B26C}">
      <dgm:prSet/>
      <dgm:spPr/>
      <dgm:t>
        <a:bodyPr/>
        <a:lstStyle/>
        <a:p>
          <a:endParaRPr lang="ru-RU"/>
        </a:p>
      </dgm:t>
    </dgm:pt>
    <dgm:pt modelId="{33DEC72D-FFC5-4D52-8646-1B4F8127E7BC}">
      <dgm:prSet phldrT="[Текст]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dirty="0" smtClean="0"/>
            <a:t>Жоғары оқу орны</a:t>
          </a:r>
          <a:endParaRPr lang="ru-RU" dirty="0"/>
        </a:p>
      </dgm:t>
    </dgm:pt>
    <dgm:pt modelId="{F07AA06E-6583-44EE-BA40-FF942AECD324}" type="parTrans" cxnId="{1EAF77EE-AC13-4F9F-A1B7-ED4A837C18DE}">
      <dgm:prSet/>
      <dgm:spPr/>
      <dgm:t>
        <a:bodyPr/>
        <a:lstStyle/>
        <a:p>
          <a:endParaRPr lang="ru-RU"/>
        </a:p>
      </dgm:t>
    </dgm:pt>
    <dgm:pt modelId="{7F15F3DC-58EA-489F-B5B3-17602293F7C3}" type="sibTrans" cxnId="{1EAF77EE-AC13-4F9F-A1B7-ED4A837C18DE}">
      <dgm:prSet/>
      <dgm:spPr/>
      <dgm:t>
        <a:bodyPr/>
        <a:lstStyle/>
        <a:p>
          <a:endParaRPr lang="ru-RU"/>
        </a:p>
      </dgm:t>
    </dgm:pt>
    <dgm:pt modelId="{ADA35E4F-5695-437F-8373-46FB808F2AA1}" type="pres">
      <dgm:prSet presAssocID="{2DCB095E-48F5-4482-A7E6-A0D1CAE0700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AD7A01D-0FAA-4D4A-9038-D723F3605136}" type="pres">
      <dgm:prSet presAssocID="{EEDA6318-3938-4ED2-86D4-A6A672ED8D66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D94E57-0C4B-4800-997A-CF62418728E9}" type="pres">
      <dgm:prSet presAssocID="{33DEC72D-FFC5-4D52-8646-1B4F8127E7BC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2E09C7F-8173-422D-936D-EC7514C2B26C}" srcId="{2DCB095E-48F5-4482-A7E6-A0D1CAE0700B}" destId="{EEDA6318-3938-4ED2-86D4-A6A672ED8D66}" srcOrd="0" destOrd="0" parTransId="{CE1F7F84-4A8F-4CBB-8B1D-92E30E14F01C}" sibTransId="{205F1966-AA58-4B51-8EAD-9A3317DDB271}"/>
    <dgm:cxn modelId="{1EAF77EE-AC13-4F9F-A1B7-ED4A837C18DE}" srcId="{2DCB095E-48F5-4482-A7E6-A0D1CAE0700B}" destId="{33DEC72D-FFC5-4D52-8646-1B4F8127E7BC}" srcOrd="1" destOrd="0" parTransId="{F07AA06E-6583-44EE-BA40-FF942AECD324}" sibTransId="{7F15F3DC-58EA-489F-B5B3-17602293F7C3}"/>
    <dgm:cxn modelId="{8896C986-39D7-4A9B-BA85-CB86CFF3EF83}" type="presOf" srcId="{EEDA6318-3938-4ED2-86D4-A6A672ED8D66}" destId="{DAD7A01D-0FAA-4D4A-9038-D723F3605136}" srcOrd="0" destOrd="0" presId="urn:microsoft.com/office/officeart/2005/8/layout/arrow5"/>
    <dgm:cxn modelId="{324229DA-027E-4255-979B-C0BB2F8A4224}" type="presOf" srcId="{33DEC72D-FFC5-4D52-8646-1B4F8127E7BC}" destId="{86D94E57-0C4B-4800-997A-CF62418728E9}" srcOrd="0" destOrd="0" presId="urn:microsoft.com/office/officeart/2005/8/layout/arrow5"/>
    <dgm:cxn modelId="{B1C4EA7D-989F-44B8-95A8-C303B9B93DFC}" type="presOf" srcId="{2DCB095E-48F5-4482-A7E6-A0D1CAE0700B}" destId="{ADA35E4F-5695-437F-8373-46FB808F2AA1}" srcOrd="0" destOrd="0" presId="urn:microsoft.com/office/officeart/2005/8/layout/arrow5"/>
    <dgm:cxn modelId="{9CC7B074-C040-4D71-9778-CA9FC6805016}" type="presParOf" srcId="{ADA35E4F-5695-437F-8373-46FB808F2AA1}" destId="{DAD7A01D-0FAA-4D4A-9038-D723F3605136}" srcOrd="0" destOrd="0" presId="urn:microsoft.com/office/officeart/2005/8/layout/arrow5"/>
    <dgm:cxn modelId="{1AA6C40A-2B78-4CC3-9CE1-95326E042538}" type="presParOf" srcId="{ADA35E4F-5695-437F-8373-46FB808F2AA1}" destId="{86D94E57-0C4B-4800-997A-CF62418728E9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9C70D2F-C2C7-42E9-95AA-31A87D54EC96}" type="doc">
      <dgm:prSet loTypeId="urn:microsoft.com/office/officeart/2005/8/layout/equation1" loCatId="relationship" qsTypeId="urn:microsoft.com/office/officeart/2005/8/quickstyle/simple1" qsCatId="simple" csTypeId="urn:microsoft.com/office/officeart/2005/8/colors/accent1_2" csCatId="accent1" phldr="1"/>
      <dgm:spPr/>
    </dgm:pt>
    <dgm:pt modelId="{93CAF0C6-76FD-4CE8-86B5-716E181B16F9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Ректорат</a:t>
          </a:r>
          <a:endParaRPr lang="ru-RU" sz="2800" dirty="0"/>
        </a:p>
      </dgm:t>
    </dgm:pt>
    <dgm:pt modelId="{374C00F0-8556-4085-84B7-E18DA0D4CE2D}" type="parTrans" cxnId="{B37DC61F-5572-46E6-9D91-429422BCE8BE}">
      <dgm:prSet/>
      <dgm:spPr/>
      <dgm:t>
        <a:bodyPr/>
        <a:lstStyle/>
        <a:p>
          <a:endParaRPr lang="ru-RU"/>
        </a:p>
      </dgm:t>
    </dgm:pt>
    <dgm:pt modelId="{69DBF939-4135-4B66-8B10-A76BE186F129}" type="sibTrans" cxnId="{B37DC61F-5572-46E6-9D91-429422BCE8BE}">
      <dgm:prSet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kk-KZ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Конфликттің туындау себебі: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616C94B-A4D9-4D18-8399-0101F36B0413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k-KZ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Жоғары оқу орны ұжымы</a:t>
          </a:r>
          <a:endParaRPr lang="ru-RU" sz="28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dirty="0"/>
        </a:p>
      </dgm:t>
    </dgm:pt>
    <dgm:pt modelId="{D1AC75E3-C803-4C2F-9693-28B163D4CE5A}" type="sibTrans" cxnId="{546ED773-2C3C-4955-BA73-03A329906CA2}">
      <dgm:prSet/>
      <dgm:spPr/>
      <dgm:t>
        <a:bodyPr/>
        <a:lstStyle/>
        <a:p>
          <a:endParaRPr lang="ru-RU"/>
        </a:p>
      </dgm:t>
    </dgm:pt>
    <dgm:pt modelId="{6D131473-DB2F-400E-AE5C-813BF2E13844}" type="parTrans" cxnId="{546ED773-2C3C-4955-BA73-03A329906CA2}">
      <dgm:prSet/>
      <dgm:spPr/>
      <dgm:t>
        <a:bodyPr/>
        <a:lstStyle/>
        <a:p>
          <a:endParaRPr lang="ru-RU"/>
        </a:p>
      </dgm:t>
    </dgm:pt>
    <dgm:pt modelId="{F2722A51-9B4C-4EDE-A533-079E3B35D2CA}" type="pres">
      <dgm:prSet presAssocID="{29C70D2F-C2C7-42E9-95AA-31A87D54EC96}" presName="linearFlow" presStyleCnt="0">
        <dgm:presLayoutVars>
          <dgm:dir/>
          <dgm:resizeHandles val="exact"/>
        </dgm:presLayoutVars>
      </dgm:prSet>
      <dgm:spPr/>
    </dgm:pt>
    <dgm:pt modelId="{DCC15BB5-F117-4805-B534-EC45415EA38C}" type="pres">
      <dgm:prSet presAssocID="{93CAF0C6-76FD-4CE8-86B5-716E181B16F9}" presName="node" presStyleLbl="node1" presStyleIdx="0" presStyleCnt="2" custScaleX="118500" custLinFactX="-35491" custLinFactNeighborX="-100000" custLinFactNeighborY="-37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F1A7AB-1162-4FF9-AC48-22332F1ABEFE}" type="pres">
      <dgm:prSet presAssocID="{69DBF939-4135-4B66-8B10-A76BE186F129}" presName="spacerL" presStyleCnt="0"/>
      <dgm:spPr/>
    </dgm:pt>
    <dgm:pt modelId="{E5229750-34BC-4FA6-9864-E87D228AEC37}" type="pres">
      <dgm:prSet presAssocID="{69DBF939-4135-4B66-8B10-A76BE186F129}" presName="sibTrans" presStyleLbl="sibTrans2D1" presStyleIdx="0" presStyleCnt="1" custScaleX="363517" custScaleY="149153"/>
      <dgm:spPr>
        <a:prstGeom prst="leftRightArrowCallout">
          <a:avLst/>
        </a:prstGeom>
      </dgm:spPr>
      <dgm:t>
        <a:bodyPr/>
        <a:lstStyle/>
        <a:p>
          <a:endParaRPr lang="ru-RU"/>
        </a:p>
      </dgm:t>
    </dgm:pt>
    <dgm:pt modelId="{BF753F45-AC3B-4F0E-A653-1C6104BFE8FB}" type="pres">
      <dgm:prSet presAssocID="{69DBF939-4135-4B66-8B10-A76BE186F129}" presName="spacerR" presStyleCnt="0"/>
      <dgm:spPr/>
    </dgm:pt>
    <dgm:pt modelId="{D180618E-5653-4811-8FA2-54C4ACC0FA7E}" type="pres">
      <dgm:prSet presAssocID="{A616C94B-A4D9-4D18-8399-0101F36B0413}" presName="node" presStyleLbl="node1" presStyleIdx="1" presStyleCnt="2" custScaleX="114285" custLinFactX="51088" custLinFactNeighborX="100000" custLinFactNeighborY="-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931D3C2-B226-49CF-9A2B-422ACE48893C}" type="presOf" srcId="{69DBF939-4135-4B66-8B10-A76BE186F129}" destId="{E5229750-34BC-4FA6-9864-E87D228AEC37}" srcOrd="0" destOrd="0" presId="urn:microsoft.com/office/officeart/2005/8/layout/equation1"/>
    <dgm:cxn modelId="{B37DC61F-5572-46E6-9D91-429422BCE8BE}" srcId="{29C70D2F-C2C7-42E9-95AA-31A87D54EC96}" destId="{93CAF0C6-76FD-4CE8-86B5-716E181B16F9}" srcOrd="0" destOrd="0" parTransId="{374C00F0-8556-4085-84B7-E18DA0D4CE2D}" sibTransId="{69DBF939-4135-4B66-8B10-A76BE186F129}"/>
    <dgm:cxn modelId="{01E4C247-F111-46C9-8E22-EFF83A32F13D}" type="presOf" srcId="{29C70D2F-C2C7-42E9-95AA-31A87D54EC96}" destId="{F2722A51-9B4C-4EDE-A533-079E3B35D2CA}" srcOrd="0" destOrd="0" presId="urn:microsoft.com/office/officeart/2005/8/layout/equation1"/>
    <dgm:cxn modelId="{8F559300-ABAA-4EFD-B2EA-2E9ED5866296}" type="presOf" srcId="{93CAF0C6-76FD-4CE8-86B5-716E181B16F9}" destId="{DCC15BB5-F117-4805-B534-EC45415EA38C}" srcOrd="0" destOrd="0" presId="urn:microsoft.com/office/officeart/2005/8/layout/equation1"/>
    <dgm:cxn modelId="{546ED773-2C3C-4955-BA73-03A329906CA2}" srcId="{29C70D2F-C2C7-42E9-95AA-31A87D54EC96}" destId="{A616C94B-A4D9-4D18-8399-0101F36B0413}" srcOrd="1" destOrd="0" parTransId="{6D131473-DB2F-400E-AE5C-813BF2E13844}" sibTransId="{D1AC75E3-C803-4C2F-9693-28B163D4CE5A}"/>
    <dgm:cxn modelId="{12991644-377A-4611-A27A-DF80A5CA5B6D}" type="presOf" srcId="{A616C94B-A4D9-4D18-8399-0101F36B0413}" destId="{D180618E-5653-4811-8FA2-54C4ACC0FA7E}" srcOrd="0" destOrd="0" presId="urn:microsoft.com/office/officeart/2005/8/layout/equation1"/>
    <dgm:cxn modelId="{D68F6E1C-B010-4AD9-B005-A5CE42506956}" type="presParOf" srcId="{F2722A51-9B4C-4EDE-A533-079E3B35D2CA}" destId="{DCC15BB5-F117-4805-B534-EC45415EA38C}" srcOrd="0" destOrd="0" presId="urn:microsoft.com/office/officeart/2005/8/layout/equation1"/>
    <dgm:cxn modelId="{CAA2428F-B2E8-495C-AC2C-E248055A7F2C}" type="presParOf" srcId="{F2722A51-9B4C-4EDE-A533-079E3B35D2CA}" destId="{61F1A7AB-1162-4FF9-AC48-22332F1ABEFE}" srcOrd="1" destOrd="0" presId="urn:microsoft.com/office/officeart/2005/8/layout/equation1"/>
    <dgm:cxn modelId="{6B58832A-58BB-44BE-9485-0409094AC691}" type="presParOf" srcId="{F2722A51-9B4C-4EDE-A533-079E3B35D2CA}" destId="{E5229750-34BC-4FA6-9864-E87D228AEC37}" srcOrd="2" destOrd="0" presId="urn:microsoft.com/office/officeart/2005/8/layout/equation1"/>
    <dgm:cxn modelId="{1B185B9E-B18D-42DC-B4E3-6C413DF0FE6B}" type="presParOf" srcId="{F2722A51-9B4C-4EDE-A533-079E3B35D2CA}" destId="{BF753F45-AC3B-4F0E-A653-1C6104BFE8FB}" srcOrd="3" destOrd="0" presId="urn:microsoft.com/office/officeart/2005/8/layout/equation1"/>
    <dgm:cxn modelId="{38C34167-3997-4398-9FC9-147F294F9962}" type="presParOf" srcId="{F2722A51-9B4C-4EDE-A533-079E3B35D2CA}" destId="{D180618E-5653-4811-8FA2-54C4ACC0FA7E}" srcOrd="4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57AE307-FDEB-4ABC-A7C0-56EA790E0C19}" type="doc">
      <dgm:prSet loTypeId="urn:microsoft.com/office/officeart/2005/8/layout/radial5" loCatId="cycle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3B1DD277-B798-453E-B20A-7A64B8ACCF38}">
      <dgm:prSet phldrT="[Текст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dirty="0" smtClean="0"/>
            <a:t>ЖОО конфликт себептері</a:t>
          </a:r>
          <a:endParaRPr lang="ru-RU" dirty="0"/>
        </a:p>
      </dgm:t>
    </dgm:pt>
    <dgm:pt modelId="{7CEB71A2-6FAB-43AC-9580-E94ABD13EEC0}" type="parTrans" cxnId="{45A0D92C-AFF6-4172-B2CD-28AF8FD3D4D0}">
      <dgm:prSet/>
      <dgm:spPr/>
      <dgm:t>
        <a:bodyPr/>
        <a:lstStyle/>
        <a:p>
          <a:endParaRPr lang="ru-RU"/>
        </a:p>
      </dgm:t>
    </dgm:pt>
    <dgm:pt modelId="{D5CCC82F-6A28-4971-A6D0-07E78AA736BD}" type="sibTrans" cxnId="{45A0D92C-AFF6-4172-B2CD-28AF8FD3D4D0}">
      <dgm:prSet/>
      <dgm:spPr/>
      <dgm:t>
        <a:bodyPr/>
        <a:lstStyle/>
        <a:p>
          <a:endParaRPr lang="ru-RU"/>
        </a:p>
      </dgm:t>
    </dgm:pt>
    <dgm:pt modelId="{CD689229-1849-4C16-87F8-C7DA303BDD5D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Құндылық бағдарындағы айырмашылық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075C8CD-7D59-48DE-B1C2-0A896873ECEB}" type="parTrans" cxnId="{83A8A757-3E78-4A19-BB0D-A5E85909F6A4}">
      <dgm:prSet/>
      <dgm:spPr/>
      <dgm:t>
        <a:bodyPr/>
        <a:lstStyle/>
        <a:p>
          <a:endParaRPr lang="ru-RU"/>
        </a:p>
      </dgm:t>
    </dgm:pt>
    <dgm:pt modelId="{B697C1BB-8D66-4857-ADAC-BBF78E343C71}" type="sibTrans" cxnId="{83A8A757-3E78-4A19-BB0D-A5E85909F6A4}">
      <dgm:prSet/>
      <dgm:spPr/>
      <dgm:t>
        <a:bodyPr/>
        <a:lstStyle/>
        <a:p>
          <a:endParaRPr lang="ru-RU"/>
        </a:p>
      </dgm:t>
    </dgm:pt>
    <dgm:pt modelId="{1F36B451-5EED-4C16-8C4A-2C3D2925C557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Кәсібилік деңгейіндегі айырмашылық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18739EC-5187-4BD0-AC00-80D75522F0F9}" type="parTrans" cxnId="{F8331BB1-6241-4850-A447-52C5A71D7F0C}">
      <dgm:prSet/>
      <dgm:spPr/>
      <dgm:t>
        <a:bodyPr/>
        <a:lstStyle/>
        <a:p>
          <a:endParaRPr lang="ru-RU"/>
        </a:p>
      </dgm:t>
    </dgm:pt>
    <dgm:pt modelId="{808774CE-EA17-489D-8114-7C43A30E7876}" type="sibTrans" cxnId="{F8331BB1-6241-4850-A447-52C5A71D7F0C}">
      <dgm:prSet/>
      <dgm:spPr/>
      <dgm:t>
        <a:bodyPr/>
        <a:lstStyle/>
        <a:p>
          <a:endParaRPr lang="ru-RU"/>
        </a:p>
      </dgm:t>
    </dgm:pt>
    <dgm:pt modelId="{38BF4EC4-8227-4716-BC99-0A42098F80BB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Қарым-қатынастағы әдепсіздік, шыдамсыздық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13C42BB-059D-4634-8E79-20C672E1F909}" type="parTrans" cxnId="{12F85794-5234-46F0-90BC-A14F1E9E5E4E}">
      <dgm:prSet/>
      <dgm:spPr/>
      <dgm:t>
        <a:bodyPr/>
        <a:lstStyle/>
        <a:p>
          <a:endParaRPr lang="ru-RU"/>
        </a:p>
      </dgm:t>
    </dgm:pt>
    <dgm:pt modelId="{3F97FCEC-9CB2-4605-A069-62AF72A12366}" type="sibTrans" cxnId="{12F85794-5234-46F0-90BC-A14F1E9E5E4E}">
      <dgm:prSet/>
      <dgm:spPr/>
      <dgm:t>
        <a:bodyPr/>
        <a:lstStyle/>
        <a:p>
          <a:endParaRPr lang="ru-RU"/>
        </a:p>
      </dgm:t>
    </dgm:pt>
    <dgm:pt modelId="{1DDF6ECB-B0C4-4406-A063-8F3267333EFD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Кафедрадағы оқытушылардың үлкен және кіші буын арасындағы келіспеушілік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DD3F21A-EE73-4037-98EF-BD83E873D881}" type="parTrans" cxnId="{14AC8BE9-599D-4568-9867-557EAB7ED1F3}">
      <dgm:prSet/>
      <dgm:spPr/>
      <dgm:t>
        <a:bodyPr/>
        <a:lstStyle/>
        <a:p>
          <a:endParaRPr lang="ru-RU"/>
        </a:p>
      </dgm:t>
    </dgm:pt>
    <dgm:pt modelId="{33648F45-49C0-4E8E-A288-724ACC00E7EE}" type="sibTrans" cxnId="{14AC8BE9-599D-4568-9867-557EAB7ED1F3}">
      <dgm:prSet/>
      <dgm:spPr/>
      <dgm:t>
        <a:bodyPr/>
        <a:lstStyle/>
        <a:p>
          <a:endParaRPr lang="ru-RU"/>
        </a:p>
      </dgm:t>
    </dgm:pt>
    <dgm:pt modelId="{47C43ECA-B0B6-44D3-AE6E-5A3D85F9A453}" type="pres">
      <dgm:prSet presAssocID="{457AE307-FDEB-4ABC-A7C0-56EA790E0C19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DF3E340-DB4A-4664-9FDB-D9DC15F4F26A}" type="pres">
      <dgm:prSet presAssocID="{3B1DD277-B798-453E-B20A-7A64B8ACCF38}" presName="centerShape" presStyleLbl="node0" presStyleIdx="0" presStyleCnt="1" custScaleX="117631" custScaleY="106910"/>
      <dgm:spPr/>
      <dgm:t>
        <a:bodyPr/>
        <a:lstStyle/>
        <a:p>
          <a:endParaRPr lang="ru-RU"/>
        </a:p>
      </dgm:t>
    </dgm:pt>
    <dgm:pt modelId="{78611373-1DB2-4E43-B2FF-D3B40BEF8061}" type="pres">
      <dgm:prSet presAssocID="{3075C8CD-7D59-48DE-B1C2-0A896873ECEB}" presName="parTrans" presStyleLbl="sibTrans2D1" presStyleIdx="0" presStyleCnt="4"/>
      <dgm:spPr/>
      <dgm:t>
        <a:bodyPr/>
        <a:lstStyle/>
        <a:p>
          <a:endParaRPr lang="ru-RU"/>
        </a:p>
      </dgm:t>
    </dgm:pt>
    <dgm:pt modelId="{466AEC3B-C6B0-48D5-9B42-86B9FDBF0FAB}" type="pres">
      <dgm:prSet presAssocID="{3075C8CD-7D59-48DE-B1C2-0A896873ECEB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44DE154E-95CB-49CA-9C51-BF7E5F21C042}" type="pres">
      <dgm:prSet presAssocID="{CD689229-1849-4C16-87F8-C7DA303BDD5D}" presName="node" presStyleLbl="node1" presStyleIdx="0" presStyleCnt="4" custScaleX="181716" custScaleY="1290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F24F35-C58E-4CAB-9D7B-70BA6F1BD588}" type="pres">
      <dgm:prSet presAssocID="{018739EC-5187-4BD0-AC00-80D75522F0F9}" presName="parTrans" presStyleLbl="sibTrans2D1" presStyleIdx="1" presStyleCnt="4"/>
      <dgm:spPr/>
      <dgm:t>
        <a:bodyPr/>
        <a:lstStyle/>
        <a:p>
          <a:endParaRPr lang="ru-RU"/>
        </a:p>
      </dgm:t>
    </dgm:pt>
    <dgm:pt modelId="{4E806CA0-DC06-4135-9703-AEBDAC80626B}" type="pres">
      <dgm:prSet presAssocID="{018739EC-5187-4BD0-AC00-80D75522F0F9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D21AEB88-F41A-4E8A-92FE-650B6F05738B}" type="pres">
      <dgm:prSet presAssocID="{1F36B451-5EED-4C16-8C4A-2C3D2925C557}" presName="node" presStyleLbl="node1" presStyleIdx="1" presStyleCnt="4" custScaleX="173335" custScaleY="147086" custRadScaleRad="128218" custRadScaleInc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11A16D-4CA7-4959-828F-B01DA2824106}" type="pres">
      <dgm:prSet presAssocID="{613C42BB-059D-4634-8E79-20C672E1F909}" presName="parTrans" presStyleLbl="sibTrans2D1" presStyleIdx="2" presStyleCnt="4"/>
      <dgm:spPr/>
      <dgm:t>
        <a:bodyPr/>
        <a:lstStyle/>
        <a:p>
          <a:endParaRPr lang="ru-RU"/>
        </a:p>
      </dgm:t>
    </dgm:pt>
    <dgm:pt modelId="{F1DF79D6-9B7C-451E-81B8-4B994533E893}" type="pres">
      <dgm:prSet presAssocID="{613C42BB-059D-4634-8E79-20C672E1F909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E31A84FB-1238-4CA5-B712-9F96272D49A9}" type="pres">
      <dgm:prSet presAssocID="{38BF4EC4-8227-4716-BC99-0A42098F80BB}" presName="node" presStyleLbl="node1" presStyleIdx="2" presStyleCnt="4" custScaleX="192609" custRadScaleRad="93113" custRadScaleInc="-10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4F7E7C-731D-46BC-8AE4-6D4AE72E1B1C}" type="pres">
      <dgm:prSet presAssocID="{4DD3F21A-EE73-4037-98EF-BD83E873D881}" presName="parTrans" presStyleLbl="sibTrans2D1" presStyleIdx="3" presStyleCnt="4"/>
      <dgm:spPr/>
      <dgm:t>
        <a:bodyPr/>
        <a:lstStyle/>
        <a:p>
          <a:endParaRPr lang="ru-RU"/>
        </a:p>
      </dgm:t>
    </dgm:pt>
    <dgm:pt modelId="{5CA0564F-8EE4-49F1-89FB-ED8E7842E311}" type="pres">
      <dgm:prSet presAssocID="{4DD3F21A-EE73-4037-98EF-BD83E873D881}" presName="connectorText" presStyleLbl="sibTrans2D1" presStyleIdx="3" presStyleCnt="4"/>
      <dgm:spPr/>
      <dgm:t>
        <a:bodyPr/>
        <a:lstStyle/>
        <a:p>
          <a:endParaRPr lang="ru-RU"/>
        </a:p>
      </dgm:t>
    </dgm:pt>
    <dgm:pt modelId="{72C35C7B-9406-4370-A784-3F7A7F845B88}" type="pres">
      <dgm:prSet presAssocID="{1DDF6ECB-B0C4-4406-A063-8F3267333EFD}" presName="node" presStyleLbl="node1" presStyleIdx="3" presStyleCnt="4" custScaleX="173337" custScaleY="148728" custRadScaleRad="144909" custRadScaleInc="-5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F6D4E0D-691B-45D6-956B-7B24C4413B51}" type="presOf" srcId="{4DD3F21A-EE73-4037-98EF-BD83E873D881}" destId="{5CA0564F-8EE4-49F1-89FB-ED8E7842E311}" srcOrd="1" destOrd="0" presId="urn:microsoft.com/office/officeart/2005/8/layout/radial5"/>
    <dgm:cxn modelId="{B652476E-97CC-4D2A-878E-2C726DFB736E}" type="presOf" srcId="{CD689229-1849-4C16-87F8-C7DA303BDD5D}" destId="{44DE154E-95CB-49CA-9C51-BF7E5F21C042}" srcOrd="0" destOrd="0" presId="urn:microsoft.com/office/officeart/2005/8/layout/radial5"/>
    <dgm:cxn modelId="{9D3358F1-A911-4ECD-AAC2-6145BCC43CD3}" type="presOf" srcId="{3075C8CD-7D59-48DE-B1C2-0A896873ECEB}" destId="{466AEC3B-C6B0-48D5-9B42-86B9FDBF0FAB}" srcOrd="1" destOrd="0" presId="urn:microsoft.com/office/officeart/2005/8/layout/radial5"/>
    <dgm:cxn modelId="{8DAB1C9F-1963-4FBD-B3DE-BF5C4FDC9F6A}" type="presOf" srcId="{38BF4EC4-8227-4716-BC99-0A42098F80BB}" destId="{E31A84FB-1238-4CA5-B712-9F96272D49A9}" srcOrd="0" destOrd="0" presId="urn:microsoft.com/office/officeart/2005/8/layout/radial5"/>
    <dgm:cxn modelId="{12F85794-5234-46F0-90BC-A14F1E9E5E4E}" srcId="{3B1DD277-B798-453E-B20A-7A64B8ACCF38}" destId="{38BF4EC4-8227-4716-BC99-0A42098F80BB}" srcOrd="2" destOrd="0" parTransId="{613C42BB-059D-4634-8E79-20C672E1F909}" sibTransId="{3F97FCEC-9CB2-4605-A069-62AF72A12366}"/>
    <dgm:cxn modelId="{AC4B1964-6435-4A9E-B1D6-D759B8A31721}" type="presOf" srcId="{613C42BB-059D-4634-8E79-20C672E1F909}" destId="{2311A16D-4CA7-4959-828F-B01DA2824106}" srcOrd="0" destOrd="0" presId="urn:microsoft.com/office/officeart/2005/8/layout/radial5"/>
    <dgm:cxn modelId="{14AC8BE9-599D-4568-9867-557EAB7ED1F3}" srcId="{3B1DD277-B798-453E-B20A-7A64B8ACCF38}" destId="{1DDF6ECB-B0C4-4406-A063-8F3267333EFD}" srcOrd="3" destOrd="0" parTransId="{4DD3F21A-EE73-4037-98EF-BD83E873D881}" sibTransId="{33648F45-49C0-4E8E-A288-724ACC00E7EE}"/>
    <dgm:cxn modelId="{C3DD585F-292A-4902-9AB1-899F552B39FB}" type="presOf" srcId="{4DD3F21A-EE73-4037-98EF-BD83E873D881}" destId="{E34F7E7C-731D-46BC-8AE4-6D4AE72E1B1C}" srcOrd="0" destOrd="0" presId="urn:microsoft.com/office/officeart/2005/8/layout/radial5"/>
    <dgm:cxn modelId="{1215F4E0-C12C-4849-B5C8-D1EA97FD9FEA}" type="presOf" srcId="{3B1DD277-B798-453E-B20A-7A64B8ACCF38}" destId="{3DF3E340-DB4A-4664-9FDB-D9DC15F4F26A}" srcOrd="0" destOrd="0" presId="urn:microsoft.com/office/officeart/2005/8/layout/radial5"/>
    <dgm:cxn modelId="{F8331BB1-6241-4850-A447-52C5A71D7F0C}" srcId="{3B1DD277-B798-453E-B20A-7A64B8ACCF38}" destId="{1F36B451-5EED-4C16-8C4A-2C3D2925C557}" srcOrd="1" destOrd="0" parTransId="{018739EC-5187-4BD0-AC00-80D75522F0F9}" sibTransId="{808774CE-EA17-489D-8114-7C43A30E7876}"/>
    <dgm:cxn modelId="{83A8A757-3E78-4A19-BB0D-A5E85909F6A4}" srcId="{3B1DD277-B798-453E-B20A-7A64B8ACCF38}" destId="{CD689229-1849-4C16-87F8-C7DA303BDD5D}" srcOrd="0" destOrd="0" parTransId="{3075C8CD-7D59-48DE-B1C2-0A896873ECEB}" sibTransId="{B697C1BB-8D66-4857-ADAC-BBF78E343C71}"/>
    <dgm:cxn modelId="{9D20992D-B8E3-4EB5-9986-6F6911B87298}" type="presOf" srcId="{3075C8CD-7D59-48DE-B1C2-0A896873ECEB}" destId="{78611373-1DB2-4E43-B2FF-D3B40BEF8061}" srcOrd="0" destOrd="0" presId="urn:microsoft.com/office/officeart/2005/8/layout/radial5"/>
    <dgm:cxn modelId="{772F8829-38CD-4E4A-A942-B29BB81BE3CB}" type="presOf" srcId="{457AE307-FDEB-4ABC-A7C0-56EA790E0C19}" destId="{47C43ECA-B0B6-44D3-AE6E-5A3D85F9A453}" srcOrd="0" destOrd="0" presId="urn:microsoft.com/office/officeart/2005/8/layout/radial5"/>
    <dgm:cxn modelId="{7FAC7554-53B6-43EB-98A4-286D4287C9C6}" type="presOf" srcId="{1DDF6ECB-B0C4-4406-A063-8F3267333EFD}" destId="{72C35C7B-9406-4370-A784-3F7A7F845B88}" srcOrd="0" destOrd="0" presId="urn:microsoft.com/office/officeart/2005/8/layout/radial5"/>
    <dgm:cxn modelId="{B1905E50-5BC6-49BA-84BD-C7255E396AE5}" type="presOf" srcId="{018739EC-5187-4BD0-AC00-80D75522F0F9}" destId="{97F24F35-C58E-4CAB-9D7B-70BA6F1BD588}" srcOrd="0" destOrd="0" presId="urn:microsoft.com/office/officeart/2005/8/layout/radial5"/>
    <dgm:cxn modelId="{32C2F4C4-6C73-4435-9ABF-5D7371150B37}" type="presOf" srcId="{018739EC-5187-4BD0-AC00-80D75522F0F9}" destId="{4E806CA0-DC06-4135-9703-AEBDAC80626B}" srcOrd="1" destOrd="0" presId="urn:microsoft.com/office/officeart/2005/8/layout/radial5"/>
    <dgm:cxn modelId="{084A2309-94F3-42FB-92A8-2643EC0934A7}" type="presOf" srcId="{1F36B451-5EED-4C16-8C4A-2C3D2925C557}" destId="{D21AEB88-F41A-4E8A-92FE-650B6F05738B}" srcOrd="0" destOrd="0" presId="urn:microsoft.com/office/officeart/2005/8/layout/radial5"/>
    <dgm:cxn modelId="{F5E064BC-165D-420C-A376-C5C9AA7B976D}" type="presOf" srcId="{613C42BB-059D-4634-8E79-20C672E1F909}" destId="{F1DF79D6-9B7C-451E-81B8-4B994533E893}" srcOrd="1" destOrd="0" presId="urn:microsoft.com/office/officeart/2005/8/layout/radial5"/>
    <dgm:cxn modelId="{45A0D92C-AFF6-4172-B2CD-28AF8FD3D4D0}" srcId="{457AE307-FDEB-4ABC-A7C0-56EA790E0C19}" destId="{3B1DD277-B798-453E-B20A-7A64B8ACCF38}" srcOrd="0" destOrd="0" parTransId="{7CEB71A2-6FAB-43AC-9580-E94ABD13EEC0}" sibTransId="{D5CCC82F-6A28-4971-A6D0-07E78AA736BD}"/>
    <dgm:cxn modelId="{80B9CDA4-62A2-49B6-9C31-FF28E3D7DF5D}" type="presParOf" srcId="{47C43ECA-B0B6-44D3-AE6E-5A3D85F9A453}" destId="{3DF3E340-DB4A-4664-9FDB-D9DC15F4F26A}" srcOrd="0" destOrd="0" presId="urn:microsoft.com/office/officeart/2005/8/layout/radial5"/>
    <dgm:cxn modelId="{57A1CFAD-F6F4-4C60-9639-FF7FEA1FD653}" type="presParOf" srcId="{47C43ECA-B0B6-44D3-AE6E-5A3D85F9A453}" destId="{78611373-1DB2-4E43-B2FF-D3B40BEF8061}" srcOrd="1" destOrd="0" presId="urn:microsoft.com/office/officeart/2005/8/layout/radial5"/>
    <dgm:cxn modelId="{0F5934E5-20CD-44DB-BD44-3E7B9D61B519}" type="presParOf" srcId="{78611373-1DB2-4E43-B2FF-D3B40BEF8061}" destId="{466AEC3B-C6B0-48D5-9B42-86B9FDBF0FAB}" srcOrd="0" destOrd="0" presId="urn:microsoft.com/office/officeart/2005/8/layout/radial5"/>
    <dgm:cxn modelId="{A392BA1B-5AD5-41DD-84E7-589573907F2E}" type="presParOf" srcId="{47C43ECA-B0B6-44D3-AE6E-5A3D85F9A453}" destId="{44DE154E-95CB-49CA-9C51-BF7E5F21C042}" srcOrd="2" destOrd="0" presId="urn:microsoft.com/office/officeart/2005/8/layout/radial5"/>
    <dgm:cxn modelId="{7599E3BC-A3E8-4C43-B292-E5283C36FB6A}" type="presParOf" srcId="{47C43ECA-B0B6-44D3-AE6E-5A3D85F9A453}" destId="{97F24F35-C58E-4CAB-9D7B-70BA6F1BD588}" srcOrd="3" destOrd="0" presId="urn:microsoft.com/office/officeart/2005/8/layout/radial5"/>
    <dgm:cxn modelId="{BEAB0758-1AF8-4E8E-AD4F-C4A5A8264007}" type="presParOf" srcId="{97F24F35-C58E-4CAB-9D7B-70BA6F1BD588}" destId="{4E806CA0-DC06-4135-9703-AEBDAC80626B}" srcOrd="0" destOrd="0" presId="urn:microsoft.com/office/officeart/2005/8/layout/radial5"/>
    <dgm:cxn modelId="{B4596079-5EEE-4312-BB08-5FDE90CC5B34}" type="presParOf" srcId="{47C43ECA-B0B6-44D3-AE6E-5A3D85F9A453}" destId="{D21AEB88-F41A-4E8A-92FE-650B6F05738B}" srcOrd="4" destOrd="0" presId="urn:microsoft.com/office/officeart/2005/8/layout/radial5"/>
    <dgm:cxn modelId="{903D4377-76BD-4EE7-A582-B8F9F3A65B85}" type="presParOf" srcId="{47C43ECA-B0B6-44D3-AE6E-5A3D85F9A453}" destId="{2311A16D-4CA7-4959-828F-B01DA2824106}" srcOrd="5" destOrd="0" presId="urn:microsoft.com/office/officeart/2005/8/layout/radial5"/>
    <dgm:cxn modelId="{84254C75-F604-4EF3-9E68-8984F9589A6B}" type="presParOf" srcId="{2311A16D-4CA7-4959-828F-B01DA2824106}" destId="{F1DF79D6-9B7C-451E-81B8-4B994533E893}" srcOrd="0" destOrd="0" presId="urn:microsoft.com/office/officeart/2005/8/layout/radial5"/>
    <dgm:cxn modelId="{F3BDCD78-0899-418A-88A7-A3F476F1C659}" type="presParOf" srcId="{47C43ECA-B0B6-44D3-AE6E-5A3D85F9A453}" destId="{E31A84FB-1238-4CA5-B712-9F96272D49A9}" srcOrd="6" destOrd="0" presId="urn:microsoft.com/office/officeart/2005/8/layout/radial5"/>
    <dgm:cxn modelId="{25E25DFE-F1DD-4CE7-8E41-E6687FE45DBD}" type="presParOf" srcId="{47C43ECA-B0B6-44D3-AE6E-5A3D85F9A453}" destId="{E34F7E7C-731D-46BC-8AE4-6D4AE72E1B1C}" srcOrd="7" destOrd="0" presId="urn:microsoft.com/office/officeart/2005/8/layout/radial5"/>
    <dgm:cxn modelId="{11027C38-0877-40AD-BBCF-07A7A2D7430B}" type="presParOf" srcId="{E34F7E7C-731D-46BC-8AE4-6D4AE72E1B1C}" destId="{5CA0564F-8EE4-49F1-89FB-ED8E7842E311}" srcOrd="0" destOrd="0" presId="urn:microsoft.com/office/officeart/2005/8/layout/radial5"/>
    <dgm:cxn modelId="{F1B9BE6B-3AC1-45DC-AC13-069373DE4262}" type="presParOf" srcId="{47C43ECA-B0B6-44D3-AE6E-5A3D85F9A453}" destId="{72C35C7B-9406-4370-A784-3F7A7F845B88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BEEA4A0-A94F-4FEC-9FEA-8A82134FF976}" type="doc">
      <dgm:prSet loTypeId="urn:microsoft.com/office/officeart/2009/3/layout/HorizontalOrganizationChart" loCatId="hierarchy" qsTypeId="urn:microsoft.com/office/officeart/2005/8/quickstyle/3d2" qsCatId="3D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5B7B7840-DF67-4485-9908-0E8CC7398F94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«Оқытушы-студент» конфликтінің себептері: 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D088FBE-D991-4802-99C4-854F9893CDA4}" type="parTrans" cxnId="{F5C021F1-CAE6-445A-922A-BFD5CC013746}">
      <dgm:prSet/>
      <dgm:spPr/>
      <dgm:t>
        <a:bodyPr/>
        <a:lstStyle/>
        <a:p>
          <a:endParaRPr lang="ru-RU"/>
        </a:p>
      </dgm:t>
    </dgm:pt>
    <dgm:pt modelId="{D54261F6-71FD-4084-8E3B-249E499B407B}" type="sibTrans" cxnId="{F5C021F1-CAE6-445A-922A-BFD5CC013746}">
      <dgm:prSet/>
      <dgm:spPr/>
      <dgm:t>
        <a:bodyPr/>
        <a:lstStyle/>
        <a:p>
          <a:endParaRPr lang="ru-RU"/>
        </a:p>
      </dgm:t>
    </dgm:pt>
    <dgm:pt modelId="{CF08F594-89C2-4416-B147-76EC3E49FE37}" type="asst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Құндылықты әртүрлі бағдарлауы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D3BF103-C9F8-4B07-9088-7FF02AB4C44F}" type="parTrans" cxnId="{2B9EE5AA-42AF-45FA-81FA-EFB9FEE5818E}">
      <dgm:prSet/>
      <dgm:spPr/>
      <dgm:t>
        <a:bodyPr/>
        <a:lstStyle/>
        <a:p>
          <a:endParaRPr lang="ru-RU"/>
        </a:p>
      </dgm:t>
    </dgm:pt>
    <dgm:pt modelId="{FD8EFF2B-1848-43EA-925E-88E15BCD284E}" type="sibTrans" cxnId="{2B9EE5AA-42AF-45FA-81FA-EFB9FEE5818E}">
      <dgm:prSet/>
      <dgm:spPr/>
      <dgm:t>
        <a:bodyPr/>
        <a:lstStyle/>
        <a:p>
          <a:endParaRPr lang="ru-RU"/>
        </a:p>
      </dgm:t>
    </dgm:pt>
    <dgm:pt modelId="{D78F6D6F-E78F-4522-AB57-5B3AE1ABE17B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Қарым-қатынастағы әдепсіздік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96F9DDE-1E20-434C-8619-AA353680E702}" type="parTrans" cxnId="{EA96991B-F01D-4C2A-84B8-7F2DE44661A4}">
      <dgm:prSet/>
      <dgm:spPr/>
      <dgm:t>
        <a:bodyPr/>
        <a:lstStyle/>
        <a:p>
          <a:endParaRPr lang="ru-RU"/>
        </a:p>
      </dgm:t>
    </dgm:pt>
    <dgm:pt modelId="{A91F64CF-6616-465F-AD42-AF05EF7227C2}" type="sibTrans" cxnId="{EA96991B-F01D-4C2A-84B8-7F2DE44661A4}">
      <dgm:prSet/>
      <dgm:spPr/>
      <dgm:t>
        <a:bodyPr/>
        <a:lstStyle/>
        <a:p>
          <a:endParaRPr lang="ru-RU"/>
        </a:p>
      </dgm:t>
    </dgm:pt>
    <dgm:pt modelId="{7570E86B-D3E9-4F11-B305-00696A2E9ACD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Өзара үміттерінің әртүрлі болуы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94B1EEF-BE86-4DB8-9371-BA430A9249D5}" type="parTrans" cxnId="{C88E066D-62AE-4008-A28E-3A1F0FCAFF1C}">
      <dgm:prSet/>
      <dgm:spPr/>
      <dgm:t>
        <a:bodyPr/>
        <a:lstStyle/>
        <a:p>
          <a:endParaRPr lang="ru-RU"/>
        </a:p>
      </dgm:t>
    </dgm:pt>
    <dgm:pt modelId="{3E111DF5-4934-47AE-B38C-1C697F1A003E}" type="sibTrans" cxnId="{C88E066D-62AE-4008-A28E-3A1F0FCAFF1C}">
      <dgm:prSet/>
      <dgm:spPr/>
      <dgm:t>
        <a:bodyPr/>
        <a:lstStyle/>
        <a:p>
          <a:endParaRPr lang="ru-RU"/>
        </a:p>
      </dgm:t>
    </dgm:pt>
    <dgm:pt modelId="{BE8CBFE6-2449-4B25-9C36-48F1DF7EA673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Оқытушының кәсіби деңгейі және студенттің  сабақ үлгерімі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7D5ACB2-B52E-4382-88CE-EB9EB369C37F}" type="parTrans" cxnId="{E42D0F7D-BD0A-4A15-85A6-9313B43F7EB3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/>
        </a:p>
      </dgm:t>
    </dgm:pt>
    <dgm:pt modelId="{15AB330C-6802-499C-9B91-75FEEDBA145F}" type="sibTrans" cxnId="{E42D0F7D-BD0A-4A15-85A6-9313B43F7EB3}">
      <dgm:prSet/>
      <dgm:spPr/>
      <dgm:t>
        <a:bodyPr/>
        <a:lstStyle/>
        <a:p>
          <a:endParaRPr lang="ru-RU"/>
        </a:p>
      </dgm:t>
    </dgm:pt>
    <dgm:pt modelId="{ABA8C2CA-4028-422F-A8E7-0F0E8DBF5AC3}" type="pres">
      <dgm:prSet presAssocID="{EBEEA4A0-A94F-4FEC-9FEA-8A82134FF97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DD91A6C-A91E-4AF4-9D9C-04D0468552A0}" type="pres">
      <dgm:prSet presAssocID="{5B7B7840-DF67-4485-9908-0E8CC7398F94}" presName="hierRoot1" presStyleCnt="0">
        <dgm:presLayoutVars>
          <dgm:hierBranch val="init"/>
        </dgm:presLayoutVars>
      </dgm:prSet>
      <dgm:spPr/>
    </dgm:pt>
    <dgm:pt modelId="{2FCDFCCC-6325-4190-8AD2-8987F04F94FA}" type="pres">
      <dgm:prSet presAssocID="{5B7B7840-DF67-4485-9908-0E8CC7398F94}" presName="rootComposite1" presStyleCnt="0"/>
      <dgm:spPr/>
    </dgm:pt>
    <dgm:pt modelId="{12C51793-37B4-48B6-922B-D10BEC335510}" type="pres">
      <dgm:prSet presAssocID="{5B7B7840-DF67-4485-9908-0E8CC7398F94}" presName="rootText1" presStyleLbl="node0" presStyleIdx="0" presStyleCnt="1" custScaleY="18669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F4B5DD8-6BFF-43A9-ABBF-7CCFBE0D2FFC}" type="pres">
      <dgm:prSet presAssocID="{5B7B7840-DF67-4485-9908-0E8CC7398F94}" presName="rootConnector1" presStyleLbl="node1" presStyleIdx="0" presStyleCnt="0"/>
      <dgm:spPr/>
      <dgm:t>
        <a:bodyPr/>
        <a:lstStyle/>
        <a:p>
          <a:endParaRPr lang="ru-RU"/>
        </a:p>
      </dgm:t>
    </dgm:pt>
    <dgm:pt modelId="{AF9A68F7-7A20-4C93-8085-436DB16672BB}" type="pres">
      <dgm:prSet presAssocID="{5B7B7840-DF67-4485-9908-0E8CC7398F94}" presName="hierChild2" presStyleCnt="0"/>
      <dgm:spPr/>
    </dgm:pt>
    <dgm:pt modelId="{070C880B-3D38-476B-99BB-8BDF96BA9CAB}" type="pres">
      <dgm:prSet presAssocID="{296F9DDE-1E20-434C-8619-AA353680E702}" presName="Name64" presStyleLbl="parChTrans1D2" presStyleIdx="0" presStyleCnt="4"/>
      <dgm:spPr/>
      <dgm:t>
        <a:bodyPr/>
        <a:lstStyle/>
        <a:p>
          <a:endParaRPr lang="ru-RU"/>
        </a:p>
      </dgm:t>
    </dgm:pt>
    <dgm:pt modelId="{1A30F054-67D3-4E49-BDF6-2D1944171845}" type="pres">
      <dgm:prSet presAssocID="{D78F6D6F-E78F-4522-AB57-5B3AE1ABE17B}" presName="hierRoot2" presStyleCnt="0">
        <dgm:presLayoutVars>
          <dgm:hierBranch val="init"/>
        </dgm:presLayoutVars>
      </dgm:prSet>
      <dgm:spPr/>
    </dgm:pt>
    <dgm:pt modelId="{B14AA0AA-FC54-4ADC-8376-1B74D79B0BF9}" type="pres">
      <dgm:prSet presAssocID="{D78F6D6F-E78F-4522-AB57-5B3AE1ABE17B}" presName="rootComposite" presStyleCnt="0"/>
      <dgm:spPr/>
    </dgm:pt>
    <dgm:pt modelId="{B34BE19B-0D43-40F6-9BF4-0D258026001A}" type="pres">
      <dgm:prSet presAssocID="{D78F6D6F-E78F-4522-AB57-5B3AE1ABE17B}" presName="rootText" presStyleLbl="node2" presStyleIdx="0" presStyleCnt="3" custScaleX="100500" custScaleY="13556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FBB1850-7813-4388-8336-FA83BF2A47AF}" type="pres">
      <dgm:prSet presAssocID="{D78F6D6F-E78F-4522-AB57-5B3AE1ABE17B}" presName="rootConnector" presStyleLbl="node2" presStyleIdx="0" presStyleCnt="3"/>
      <dgm:spPr/>
      <dgm:t>
        <a:bodyPr/>
        <a:lstStyle/>
        <a:p>
          <a:endParaRPr lang="ru-RU"/>
        </a:p>
      </dgm:t>
    </dgm:pt>
    <dgm:pt modelId="{1A7828A0-FA2D-4D10-9312-1DDB07D8E6C9}" type="pres">
      <dgm:prSet presAssocID="{D78F6D6F-E78F-4522-AB57-5B3AE1ABE17B}" presName="hierChild4" presStyleCnt="0"/>
      <dgm:spPr/>
    </dgm:pt>
    <dgm:pt modelId="{4AFD0E88-6C22-4F22-8701-D3A754A1DDEE}" type="pres">
      <dgm:prSet presAssocID="{D78F6D6F-E78F-4522-AB57-5B3AE1ABE17B}" presName="hierChild5" presStyleCnt="0"/>
      <dgm:spPr/>
    </dgm:pt>
    <dgm:pt modelId="{7254B49A-1E43-40D2-9ACB-41461B5306D1}" type="pres">
      <dgm:prSet presAssocID="{294B1EEF-BE86-4DB8-9371-BA430A9249D5}" presName="Name64" presStyleLbl="parChTrans1D2" presStyleIdx="1" presStyleCnt="4"/>
      <dgm:spPr/>
      <dgm:t>
        <a:bodyPr/>
        <a:lstStyle/>
        <a:p>
          <a:endParaRPr lang="ru-RU"/>
        </a:p>
      </dgm:t>
    </dgm:pt>
    <dgm:pt modelId="{472E0344-2D60-45F4-A9F0-1D619813E644}" type="pres">
      <dgm:prSet presAssocID="{7570E86B-D3E9-4F11-B305-00696A2E9ACD}" presName="hierRoot2" presStyleCnt="0">
        <dgm:presLayoutVars>
          <dgm:hierBranch val="init"/>
        </dgm:presLayoutVars>
      </dgm:prSet>
      <dgm:spPr/>
    </dgm:pt>
    <dgm:pt modelId="{BE2663BA-2B48-46C1-8788-EA66EDAD200B}" type="pres">
      <dgm:prSet presAssocID="{7570E86B-D3E9-4F11-B305-00696A2E9ACD}" presName="rootComposite" presStyleCnt="0"/>
      <dgm:spPr/>
    </dgm:pt>
    <dgm:pt modelId="{C3CEBD0F-6827-46DA-BE45-8140ED24C6B0}" type="pres">
      <dgm:prSet presAssocID="{7570E86B-D3E9-4F11-B305-00696A2E9ACD}" presName="rootText" presStyleLbl="node2" presStyleIdx="1" presStyleCnt="3" custLinFactNeighborX="135" custLinFactNeighborY="110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5B4388B-278A-4D9E-B206-642EC151CB13}" type="pres">
      <dgm:prSet presAssocID="{7570E86B-D3E9-4F11-B305-00696A2E9ACD}" presName="rootConnector" presStyleLbl="node2" presStyleIdx="1" presStyleCnt="3"/>
      <dgm:spPr/>
      <dgm:t>
        <a:bodyPr/>
        <a:lstStyle/>
        <a:p>
          <a:endParaRPr lang="ru-RU"/>
        </a:p>
      </dgm:t>
    </dgm:pt>
    <dgm:pt modelId="{2291BB70-3A64-4177-8008-7C7282363413}" type="pres">
      <dgm:prSet presAssocID="{7570E86B-D3E9-4F11-B305-00696A2E9ACD}" presName="hierChild4" presStyleCnt="0"/>
      <dgm:spPr/>
    </dgm:pt>
    <dgm:pt modelId="{2D11D0D0-B18C-47B4-BD04-B77D40552AF8}" type="pres">
      <dgm:prSet presAssocID="{7570E86B-D3E9-4F11-B305-00696A2E9ACD}" presName="hierChild5" presStyleCnt="0"/>
      <dgm:spPr/>
    </dgm:pt>
    <dgm:pt modelId="{DDE33EC5-EBB2-4DD1-BA61-8F15DDC419B2}" type="pres">
      <dgm:prSet presAssocID="{B7D5ACB2-B52E-4382-88CE-EB9EB369C37F}" presName="Name64" presStyleLbl="parChTrans1D2" presStyleIdx="2" presStyleCnt="4"/>
      <dgm:spPr/>
      <dgm:t>
        <a:bodyPr/>
        <a:lstStyle/>
        <a:p>
          <a:endParaRPr lang="ru-RU"/>
        </a:p>
      </dgm:t>
    </dgm:pt>
    <dgm:pt modelId="{62C1008F-9268-4899-8257-C63C7D94EE84}" type="pres">
      <dgm:prSet presAssocID="{BE8CBFE6-2449-4B25-9C36-48F1DF7EA673}" presName="hierRoot2" presStyleCnt="0">
        <dgm:presLayoutVars>
          <dgm:hierBranch val="init"/>
        </dgm:presLayoutVars>
      </dgm:prSet>
      <dgm:spPr/>
    </dgm:pt>
    <dgm:pt modelId="{910133C9-E972-489E-86BD-9DD8BBBBB037}" type="pres">
      <dgm:prSet presAssocID="{BE8CBFE6-2449-4B25-9C36-48F1DF7EA673}" presName="rootComposite" presStyleCnt="0"/>
      <dgm:spPr/>
    </dgm:pt>
    <dgm:pt modelId="{EF616DC8-55B7-4788-99E0-1C8304EC1E88}" type="pres">
      <dgm:prSet presAssocID="{BE8CBFE6-2449-4B25-9C36-48F1DF7EA673}" presName="rootText" presStyleLbl="node2" presStyleIdx="2" presStyleCnt="3" custScaleX="97629" custScaleY="15364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2776543-332B-47FB-87DC-48ECAC4F07B8}" type="pres">
      <dgm:prSet presAssocID="{BE8CBFE6-2449-4B25-9C36-48F1DF7EA673}" presName="rootConnector" presStyleLbl="node2" presStyleIdx="2" presStyleCnt="3"/>
      <dgm:spPr/>
      <dgm:t>
        <a:bodyPr/>
        <a:lstStyle/>
        <a:p>
          <a:endParaRPr lang="ru-RU"/>
        </a:p>
      </dgm:t>
    </dgm:pt>
    <dgm:pt modelId="{A06C7346-4BA5-484B-A779-D285FC372C7E}" type="pres">
      <dgm:prSet presAssocID="{BE8CBFE6-2449-4B25-9C36-48F1DF7EA673}" presName="hierChild4" presStyleCnt="0"/>
      <dgm:spPr/>
    </dgm:pt>
    <dgm:pt modelId="{963DCB63-9575-44CD-A3D0-2BE0446AD556}" type="pres">
      <dgm:prSet presAssocID="{BE8CBFE6-2449-4B25-9C36-48F1DF7EA673}" presName="hierChild5" presStyleCnt="0"/>
      <dgm:spPr/>
    </dgm:pt>
    <dgm:pt modelId="{9DE67D9A-7121-4A34-8426-BF98BA9CCF73}" type="pres">
      <dgm:prSet presAssocID="{5B7B7840-DF67-4485-9908-0E8CC7398F94}" presName="hierChild3" presStyleCnt="0"/>
      <dgm:spPr/>
    </dgm:pt>
    <dgm:pt modelId="{41703AF7-BD3D-4A99-9F78-A17F4FAF2C1E}" type="pres">
      <dgm:prSet presAssocID="{3D3BF103-C9F8-4B07-9088-7FF02AB4C44F}" presName="Name115" presStyleLbl="parChTrans1D2" presStyleIdx="3" presStyleCnt="4"/>
      <dgm:spPr/>
      <dgm:t>
        <a:bodyPr/>
        <a:lstStyle/>
        <a:p>
          <a:endParaRPr lang="ru-RU"/>
        </a:p>
      </dgm:t>
    </dgm:pt>
    <dgm:pt modelId="{B96C2755-5E6B-47F2-896F-682F05A170A7}" type="pres">
      <dgm:prSet presAssocID="{CF08F594-89C2-4416-B147-76EC3E49FE37}" presName="hierRoot3" presStyleCnt="0">
        <dgm:presLayoutVars>
          <dgm:hierBranch val="init"/>
        </dgm:presLayoutVars>
      </dgm:prSet>
      <dgm:spPr/>
    </dgm:pt>
    <dgm:pt modelId="{7357CE91-7028-4822-A79B-346503FB6C80}" type="pres">
      <dgm:prSet presAssocID="{CF08F594-89C2-4416-B147-76EC3E49FE37}" presName="rootComposite3" presStyleCnt="0"/>
      <dgm:spPr/>
    </dgm:pt>
    <dgm:pt modelId="{D51C86FD-B4B6-4574-A9A5-088ED379668E}" type="pres">
      <dgm:prSet presAssocID="{CF08F594-89C2-4416-B147-76EC3E49FE37}" presName="rootText3" presStyleLbl="asst1" presStyleIdx="0" presStyleCnt="1" custScaleX="105693" custScaleY="12460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EC68A93-865A-4327-BBD1-79D3DEC16B01}" type="pres">
      <dgm:prSet presAssocID="{CF08F594-89C2-4416-B147-76EC3E49FE37}" presName="rootConnector3" presStyleLbl="asst1" presStyleIdx="0" presStyleCnt="1"/>
      <dgm:spPr/>
      <dgm:t>
        <a:bodyPr/>
        <a:lstStyle/>
        <a:p>
          <a:endParaRPr lang="ru-RU"/>
        </a:p>
      </dgm:t>
    </dgm:pt>
    <dgm:pt modelId="{A15D33C8-6E73-423F-A059-F6357601A8F1}" type="pres">
      <dgm:prSet presAssocID="{CF08F594-89C2-4416-B147-76EC3E49FE37}" presName="hierChild6" presStyleCnt="0"/>
      <dgm:spPr/>
    </dgm:pt>
    <dgm:pt modelId="{F23FC490-A557-47E8-BBDE-CF6BF08306A0}" type="pres">
      <dgm:prSet presAssocID="{CF08F594-89C2-4416-B147-76EC3E49FE37}" presName="hierChild7" presStyleCnt="0"/>
      <dgm:spPr/>
    </dgm:pt>
  </dgm:ptLst>
  <dgm:cxnLst>
    <dgm:cxn modelId="{E42D0F7D-BD0A-4A15-85A6-9313B43F7EB3}" srcId="{5B7B7840-DF67-4485-9908-0E8CC7398F94}" destId="{BE8CBFE6-2449-4B25-9C36-48F1DF7EA673}" srcOrd="3" destOrd="0" parTransId="{B7D5ACB2-B52E-4382-88CE-EB9EB369C37F}" sibTransId="{15AB330C-6802-499C-9B91-75FEEDBA145F}"/>
    <dgm:cxn modelId="{18FE1BA7-EABC-4639-986D-B92BC78491A5}" type="presOf" srcId="{B7D5ACB2-B52E-4382-88CE-EB9EB369C37F}" destId="{DDE33EC5-EBB2-4DD1-BA61-8F15DDC419B2}" srcOrd="0" destOrd="0" presId="urn:microsoft.com/office/officeart/2009/3/layout/HorizontalOrganizationChart"/>
    <dgm:cxn modelId="{6214A2D8-D220-458E-A875-12868453CBB4}" type="presOf" srcId="{294B1EEF-BE86-4DB8-9371-BA430A9249D5}" destId="{7254B49A-1E43-40D2-9ACB-41461B5306D1}" srcOrd="0" destOrd="0" presId="urn:microsoft.com/office/officeart/2009/3/layout/HorizontalOrganizationChart"/>
    <dgm:cxn modelId="{3761903F-EFA3-43B4-BB60-A3855168A619}" type="presOf" srcId="{7570E86B-D3E9-4F11-B305-00696A2E9ACD}" destId="{C3CEBD0F-6827-46DA-BE45-8140ED24C6B0}" srcOrd="0" destOrd="0" presId="urn:microsoft.com/office/officeart/2009/3/layout/HorizontalOrganizationChart"/>
    <dgm:cxn modelId="{FF746FBF-07FB-4676-B84C-26ED4ACC2E04}" type="presOf" srcId="{EBEEA4A0-A94F-4FEC-9FEA-8A82134FF976}" destId="{ABA8C2CA-4028-422F-A8E7-0F0E8DBF5AC3}" srcOrd="0" destOrd="0" presId="urn:microsoft.com/office/officeart/2009/3/layout/HorizontalOrganizationChart"/>
    <dgm:cxn modelId="{7DD0C6EE-369D-476F-A890-032BCF5393F8}" type="presOf" srcId="{CF08F594-89C2-4416-B147-76EC3E49FE37}" destId="{7EC68A93-865A-4327-BBD1-79D3DEC16B01}" srcOrd="1" destOrd="0" presId="urn:microsoft.com/office/officeart/2009/3/layout/HorizontalOrganizationChart"/>
    <dgm:cxn modelId="{84ACB25E-9128-487E-B226-B69D85C86646}" type="presOf" srcId="{3D3BF103-C9F8-4B07-9088-7FF02AB4C44F}" destId="{41703AF7-BD3D-4A99-9F78-A17F4FAF2C1E}" srcOrd="0" destOrd="0" presId="urn:microsoft.com/office/officeart/2009/3/layout/HorizontalOrganizationChart"/>
    <dgm:cxn modelId="{6E951B34-723B-405E-9D29-BCE2B9E8083A}" type="presOf" srcId="{BE8CBFE6-2449-4B25-9C36-48F1DF7EA673}" destId="{A2776543-332B-47FB-87DC-48ECAC4F07B8}" srcOrd="1" destOrd="0" presId="urn:microsoft.com/office/officeart/2009/3/layout/HorizontalOrganizationChart"/>
    <dgm:cxn modelId="{A8751B87-095D-4913-8EBA-63EFC712BA00}" type="presOf" srcId="{BE8CBFE6-2449-4B25-9C36-48F1DF7EA673}" destId="{EF616DC8-55B7-4788-99E0-1C8304EC1E88}" srcOrd="0" destOrd="0" presId="urn:microsoft.com/office/officeart/2009/3/layout/HorizontalOrganizationChart"/>
    <dgm:cxn modelId="{79FB1CD8-0FFA-4374-879F-00834FF1EF32}" type="presOf" srcId="{296F9DDE-1E20-434C-8619-AA353680E702}" destId="{070C880B-3D38-476B-99BB-8BDF96BA9CAB}" srcOrd="0" destOrd="0" presId="urn:microsoft.com/office/officeart/2009/3/layout/HorizontalOrganizationChart"/>
    <dgm:cxn modelId="{757C0BD9-EBA1-423F-966B-C8B354487B4C}" type="presOf" srcId="{D78F6D6F-E78F-4522-AB57-5B3AE1ABE17B}" destId="{3FBB1850-7813-4388-8336-FA83BF2A47AF}" srcOrd="1" destOrd="0" presId="urn:microsoft.com/office/officeart/2009/3/layout/HorizontalOrganizationChart"/>
    <dgm:cxn modelId="{EA96991B-F01D-4C2A-84B8-7F2DE44661A4}" srcId="{5B7B7840-DF67-4485-9908-0E8CC7398F94}" destId="{D78F6D6F-E78F-4522-AB57-5B3AE1ABE17B}" srcOrd="1" destOrd="0" parTransId="{296F9DDE-1E20-434C-8619-AA353680E702}" sibTransId="{A91F64CF-6616-465F-AD42-AF05EF7227C2}"/>
    <dgm:cxn modelId="{C88E066D-62AE-4008-A28E-3A1F0FCAFF1C}" srcId="{5B7B7840-DF67-4485-9908-0E8CC7398F94}" destId="{7570E86B-D3E9-4F11-B305-00696A2E9ACD}" srcOrd="2" destOrd="0" parTransId="{294B1EEF-BE86-4DB8-9371-BA430A9249D5}" sibTransId="{3E111DF5-4934-47AE-B38C-1C697F1A003E}"/>
    <dgm:cxn modelId="{95136B59-0435-4B0D-A44E-F102531B6A97}" type="presOf" srcId="{5B7B7840-DF67-4485-9908-0E8CC7398F94}" destId="{AF4B5DD8-6BFF-43A9-ABBF-7CCFBE0D2FFC}" srcOrd="1" destOrd="0" presId="urn:microsoft.com/office/officeart/2009/3/layout/HorizontalOrganizationChart"/>
    <dgm:cxn modelId="{BD620284-F0CB-40DC-AE63-8AB6985C4227}" type="presOf" srcId="{5B7B7840-DF67-4485-9908-0E8CC7398F94}" destId="{12C51793-37B4-48B6-922B-D10BEC335510}" srcOrd="0" destOrd="0" presId="urn:microsoft.com/office/officeart/2009/3/layout/HorizontalOrganizationChart"/>
    <dgm:cxn modelId="{F5C021F1-CAE6-445A-922A-BFD5CC013746}" srcId="{EBEEA4A0-A94F-4FEC-9FEA-8A82134FF976}" destId="{5B7B7840-DF67-4485-9908-0E8CC7398F94}" srcOrd="0" destOrd="0" parTransId="{FD088FBE-D991-4802-99C4-854F9893CDA4}" sibTransId="{D54261F6-71FD-4084-8E3B-249E499B407B}"/>
    <dgm:cxn modelId="{B722D38B-1392-4892-A62C-240D919F2255}" type="presOf" srcId="{CF08F594-89C2-4416-B147-76EC3E49FE37}" destId="{D51C86FD-B4B6-4574-A9A5-088ED379668E}" srcOrd="0" destOrd="0" presId="urn:microsoft.com/office/officeart/2009/3/layout/HorizontalOrganizationChart"/>
    <dgm:cxn modelId="{7B80607D-1C98-4C18-A9A2-5DBAE4A165C3}" type="presOf" srcId="{7570E86B-D3E9-4F11-B305-00696A2E9ACD}" destId="{55B4388B-278A-4D9E-B206-642EC151CB13}" srcOrd="1" destOrd="0" presId="urn:microsoft.com/office/officeart/2009/3/layout/HorizontalOrganizationChart"/>
    <dgm:cxn modelId="{2B9EE5AA-42AF-45FA-81FA-EFB9FEE5818E}" srcId="{5B7B7840-DF67-4485-9908-0E8CC7398F94}" destId="{CF08F594-89C2-4416-B147-76EC3E49FE37}" srcOrd="0" destOrd="0" parTransId="{3D3BF103-C9F8-4B07-9088-7FF02AB4C44F}" sibTransId="{FD8EFF2B-1848-43EA-925E-88E15BCD284E}"/>
    <dgm:cxn modelId="{1288D566-8EC0-4CB7-81E4-8C987B8D9B32}" type="presOf" srcId="{D78F6D6F-E78F-4522-AB57-5B3AE1ABE17B}" destId="{B34BE19B-0D43-40F6-9BF4-0D258026001A}" srcOrd="0" destOrd="0" presId="urn:microsoft.com/office/officeart/2009/3/layout/HorizontalOrganizationChart"/>
    <dgm:cxn modelId="{7B673810-4613-4F7F-AAC0-91CB3B54B3E5}" type="presParOf" srcId="{ABA8C2CA-4028-422F-A8E7-0F0E8DBF5AC3}" destId="{9DD91A6C-A91E-4AF4-9D9C-04D0468552A0}" srcOrd="0" destOrd="0" presId="urn:microsoft.com/office/officeart/2009/3/layout/HorizontalOrganizationChart"/>
    <dgm:cxn modelId="{7DA135B5-9723-45ED-BFE7-76414CBC27E4}" type="presParOf" srcId="{9DD91A6C-A91E-4AF4-9D9C-04D0468552A0}" destId="{2FCDFCCC-6325-4190-8AD2-8987F04F94FA}" srcOrd="0" destOrd="0" presId="urn:microsoft.com/office/officeart/2009/3/layout/HorizontalOrganizationChart"/>
    <dgm:cxn modelId="{397B2CB1-DB6D-4506-A181-2AE7D7D2E4A9}" type="presParOf" srcId="{2FCDFCCC-6325-4190-8AD2-8987F04F94FA}" destId="{12C51793-37B4-48B6-922B-D10BEC335510}" srcOrd="0" destOrd="0" presId="urn:microsoft.com/office/officeart/2009/3/layout/HorizontalOrganizationChart"/>
    <dgm:cxn modelId="{9999CED8-4699-4A0F-9848-BC03AAA6D40D}" type="presParOf" srcId="{2FCDFCCC-6325-4190-8AD2-8987F04F94FA}" destId="{AF4B5DD8-6BFF-43A9-ABBF-7CCFBE0D2FFC}" srcOrd="1" destOrd="0" presId="urn:microsoft.com/office/officeart/2009/3/layout/HorizontalOrganizationChart"/>
    <dgm:cxn modelId="{2B26063A-C78C-44BE-85A5-481EAA7B288F}" type="presParOf" srcId="{9DD91A6C-A91E-4AF4-9D9C-04D0468552A0}" destId="{AF9A68F7-7A20-4C93-8085-436DB16672BB}" srcOrd="1" destOrd="0" presId="urn:microsoft.com/office/officeart/2009/3/layout/HorizontalOrganizationChart"/>
    <dgm:cxn modelId="{AE1F90E0-18C7-49F0-995E-116545362C91}" type="presParOf" srcId="{AF9A68F7-7A20-4C93-8085-436DB16672BB}" destId="{070C880B-3D38-476B-99BB-8BDF96BA9CAB}" srcOrd="0" destOrd="0" presId="urn:microsoft.com/office/officeart/2009/3/layout/HorizontalOrganizationChart"/>
    <dgm:cxn modelId="{2434995F-FB13-492E-A476-1758E1CB2052}" type="presParOf" srcId="{AF9A68F7-7A20-4C93-8085-436DB16672BB}" destId="{1A30F054-67D3-4E49-BDF6-2D1944171845}" srcOrd="1" destOrd="0" presId="urn:microsoft.com/office/officeart/2009/3/layout/HorizontalOrganizationChart"/>
    <dgm:cxn modelId="{32CED395-6E1A-4CC2-89E5-93094157D881}" type="presParOf" srcId="{1A30F054-67D3-4E49-BDF6-2D1944171845}" destId="{B14AA0AA-FC54-4ADC-8376-1B74D79B0BF9}" srcOrd="0" destOrd="0" presId="urn:microsoft.com/office/officeart/2009/3/layout/HorizontalOrganizationChart"/>
    <dgm:cxn modelId="{308346F1-9604-4C6F-BDA5-F8DABDF8FBE4}" type="presParOf" srcId="{B14AA0AA-FC54-4ADC-8376-1B74D79B0BF9}" destId="{B34BE19B-0D43-40F6-9BF4-0D258026001A}" srcOrd="0" destOrd="0" presId="urn:microsoft.com/office/officeart/2009/3/layout/HorizontalOrganizationChart"/>
    <dgm:cxn modelId="{3ABBFFCE-16DC-410C-A3FA-008DD8325997}" type="presParOf" srcId="{B14AA0AA-FC54-4ADC-8376-1B74D79B0BF9}" destId="{3FBB1850-7813-4388-8336-FA83BF2A47AF}" srcOrd="1" destOrd="0" presId="urn:microsoft.com/office/officeart/2009/3/layout/HorizontalOrganizationChart"/>
    <dgm:cxn modelId="{5C1A9052-5765-4DCB-8EF3-3891DB5D665A}" type="presParOf" srcId="{1A30F054-67D3-4E49-BDF6-2D1944171845}" destId="{1A7828A0-FA2D-4D10-9312-1DDB07D8E6C9}" srcOrd="1" destOrd="0" presId="urn:microsoft.com/office/officeart/2009/3/layout/HorizontalOrganizationChart"/>
    <dgm:cxn modelId="{95C42BFC-03F8-4560-846D-C106B110C4E4}" type="presParOf" srcId="{1A30F054-67D3-4E49-BDF6-2D1944171845}" destId="{4AFD0E88-6C22-4F22-8701-D3A754A1DDEE}" srcOrd="2" destOrd="0" presId="urn:microsoft.com/office/officeart/2009/3/layout/HorizontalOrganizationChart"/>
    <dgm:cxn modelId="{C64FE975-75F7-491F-8CB9-F98EB93598EB}" type="presParOf" srcId="{AF9A68F7-7A20-4C93-8085-436DB16672BB}" destId="{7254B49A-1E43-40D2-9ACB-41461B5306D1}" srcOrd="2" destOrd="0" presId="urn:microsoft.com/office/officeart/2009/3/layout/HorizontalOrganizationChart"/>
    <dgm:cxn modelId="{9D097D99-F5B4-4CFA-AAFE-0D641FC57CBE}" type="presParOf" srcId="{AF9A68F7-7A20-4C93-8085-436DB16672BB}" destId="{472E0344-2D60-45F4-A9F0-1D619813E644}" srcOrd="3" destOrd="0" presId="urn:microsoft.com/office/officeart/2009/3/layout/HorizontalOrganizationChart"/>
    <dgm:cxn modelId="{170913F1-E596-45F5-806B-88843B5A23D7}" type="presParOf" srcId="{472E0344-2D60-45F4-A9F0-1D619813E644}" destId="{BE2663BA-2B48-46C1-8788-EA66EDAD200B}" srcOrd="0" destOrd="0" presId="urn:microsoft.com/office/officeart/2009/3/layout/HorizontalOrganizationChart"/>
    <dgm:cxn modelId="{F3B697DD-227B-452B-98BA-C52354FE2535}" type="presParOf" srcId="{BE2663BA-2B48-46C1-8788-EA66EDAD200B}" destId="{C3CEBD0F-6827-46DA-BE45-8140ED24C6B0}" srcOrd="0" destOrd="0" presId="urn:microsoft.com/office/officeart/2009/3/layout/HorizontalOrganizationChart"/>
    <dgm:cxn modelId="{87E45B40-58BF-4CC1-890A-32AD8C7D7172}" type="presParOf" srcId="{BE2663BA-2B48-46C1-8788-EA66EDAD200B}" destId="{55B4388B-278A-4D9E-B206-642EC151CB13}" srcOrd="1" destOrd="0" presId="urn:microsoft.com/office/officeart/2009/3/layout/HorizontalOrganizationChart"/>
    <dgm:cxn modelId="{22C04A88-B411-46B6-B5C1-021C29FF36B6}" type="presParOf" srcId="{472E0344-2D60-45F4-A9F0-1D619813E644}" destId="{2291BB70-3A64-4177-8008-7C7282363413}" srcOrd="1" destOrd="0" presId="urn:microsoft.com/office/officeart/2009/3/layout/HorizontalOrganizationChart"/>
    <dgm:cxn modelId="{68B224F6-C713-4D8D-8C8F-8803429D5AA4}" type="presParOf" srcId="{472E0344-2D60-45F4-A9F0-1D619813E644}" destId="{2D11D0D0-B18C-47B4-BD04-B77D40552AF8}" srcOrd="2" destOrd="0" presId="urn:microsoft.com/office/officeart/2009/3/layout/HorizontalOrganizationChart"/>
    <dgm:cxn modelId="{90547722-B4D5-45A6-A596-5AAC2D093CE6}" type="presParOf" srcId="{AF9A68F7-7A20-4C93-8085-436DB16672BB}" destId="{DDE33EC5-EBB2-4DD1-BA61-8F15DDC419B2}" srcOrd="4" destOrd="0" presId="urn:microsoft.com/office/officeart/2009/3/layout/HorizontalOrganizationChart"/>
    <dgm:cxn modelId="{6C02E538-957B-476E-8C1D-CCAB963D877C}" type="presParOf" srcId="{AF9A68F7-7A20-4C93-8085-436DB16672BB}" destId="{62C1008F-9268-4899-8257-C63C7D94EE84}" srcOrd="5" destOrd="0" presId="urn:microsoft.com/office/officeart/2009/3/layout/HorizontalOrganizationChart"/>
    <dgm:cxn modelId="{8D4B714C-F624-48B4-88CF-9EB50A6A57E3}" type="presParOf" srcId="{62C1008F-9268-4899-8257-C63C7D94EE84}" destId="{910133C9-E972-489E-86BD-9DD8BBBBB037}" srcOrd="0" destOrd="0" presId="urn:microsoft.com/office/officeart/2009/3/layout/HorizontalOrganizationChart"/>
    <dgm:cxn modelId="{640747DD-1539-40B2-B08C-3136131D3710}" type="presParOf" srcId="{910133C9-E972-489E-86BD-9DD8BBBBB037}" destId="{EF616DC8-55B7-4788-99E0-1C8304EC1E88}" srcOrd="0" destOrd="0" presId="urn:microsoft.com/office/officeart/2009/3/layout/HorizontalOrganizationChart"/>
    <dgm:cxn modelId="{63173E3D-2F94-44BC-AC63-1D1CA24A4614}" type="presParOf" srcId="{910133C9-E972-489E-86BD-9DD8BBBBB037}" destId="{A2776543-332B-47FB-87DC-48ECAC4F07B8}" srcOrd="1" destOrd="0" presId="urn:microsoft.com/office/officeart/2009/3/layout/HorizontalOrganizationChart"/>
    <dgm:cxn modelId="{656E5444-DABE-486E-ABD3-4421B43E24BD}" type="presParOf" srcId="{62C1008F-9268-4899-8257-C63C7D94EE84}" destId="{A06C7346-4BA5-484B-A779-D285FC372C7E}" srcOrd="1" destOrd="0" presId="urn:microsoft.com/office/officeart/2009/3/layout/HorizontalOrganizationChart"/>
    <dgm:cxn modelId="{DFB99D9A-13D4-48DE-BD94-A1067BBE6539}" type="presParOf" srcId="{62C1008F-9268-4899-8257-C63C7D94EE84}" destId="{963DCB63-9575-44CD-A3D0-2BE0446AD556}" srcOrd="2" destOrd="0" presId="urn:microsoft.com/office/officeart/2009/3/layout/HorizontalOrganizationChart"/>
    <dgm:cxn modelId="{27CCD69B-3702-42DB-A3F1-47251CC2747E}" type="presParOf" srcId="{9DD91A6C-A91E-4AF4-9D9C-04D0468552A0}" destId="{9DE67D9A-7121-4A34-8426-BF98BA9CCF73}" srcOrd="2" destOrd="0" presId="urn:microsoft.com/office/officeart/2009/3/layout/HorizontalOrganizationChart"/>
    <dgm:cxn modelId="{359A2D45-0039-4481-A40F-94FD9FA02306}" type="presParOf" srcId="{9DE67D9A-7121-4A34-8426-BF98BA9CCF73}" destId="{41703AF7-BD3D-4A99-9F78-A17F4FAF2C1E}" srcOrd="0" destOrd="0" presId="urn:microsoft.com/office/officeart/2009/3/layout/HorizontalOrganizationChart"/>
    <dgm:cxn modelId="{2B82B202-9679-4B34-97BB-39C4679BE264}" type="presParOf" srcId="{9DE67D9A-7121-4A34-8426-BF98BA9CCF73}" destId="{B96C2755-5E6B-47F2-896F-682F05A170A7}" srcOrd="1" destOrd="0" presId="urn:microsoft.com/office/officeart/2009/3/layout/HorizontalOrganizationChart"/>
    <dgm:cxn modelId="{CC7CF959-AE94-4F82-BE97-BEB9C8EAEA7A}" type="presParOf" srcId="{B96C2755-5E6B-47F2-896F-682F05A170A7}" destId="{7357CE91-7028-4822-A79B-346503FB6C80}" srcOrd="0" destOrd="0" presId="urn:microsoft.com/office/officeart/2009/3/layout/HorizontalOrganizationChart"/>
    <dgm:cxn modelId="{6DF8609B-86ED-42A1-953A-C2D416D95FD5}" type="presParOf" srcId="{7357CE91-7028-4822-A79B-346503FB6C80}" destId="{D51C86FD-B4B6-4574-A9A5-088ED379668E}" srcOrd="0" destOrd="0" presId="urn:microsoft.com/office/officeart/2009/3/layout/HorizontalOrganizationChart"/>
    <dgm:cxn modelId="{BB15F037-98D2-4A6E-88BC-223A0E133B32}" type="presParOf" srcId="{7357CE91-7028-4822-A79B-346503FB6C80}" destId="{7EC68A93-865A-4327-BBD1-79D3DEC16B01}" srcOrd="1" destOrd="0" presId="urn:microsoft.com/office/officeart/2009/3/layout/HorizontalOrganizationChart"/>
    <dgm:cxn modelId="{2B60E41D-60B5-4189-B04A-D7418FF2950F}" type="presParOf" srcId="{B96C2755-5E6B-47F2-896F-682F05A170A7}" destId="{A15D33C8-6E73-423F-A059-F6357601A8F1}" srcOrd="1" destOrd="0" presId="urn:microsoft.com/office/officeart/2009/3/layout/HorizontalOrganizationChart"/>
    <dgm:cxn modelId="{6ADB9359-0383-47C7-A034-1B33C07372A3}" type="presParOf" srcId="{B96C2755-5E6B-47F2-896F-682F05A170A7}" destId="{F23FC490-A557-47E8-BBDE-CF6BF08306A0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AAA9168-512B-42E1-AE99-4B27C6E56D03}" type="doc">
      <dgm:prSet loTypeId="urn:microsoft.com/office/officeart/2005/8/layout/radial6" loCatId="cycle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CFB2AAC-D6FE-4687-961A-F6C7B5D8BACD}">
      <dgm:prSet phldrT="[Текст]" custT="1"/>
      <dgm:spPr/>
      <dgm:t>
        <a:bodyPr/>
        <a:lstStyle/>
        <a:p>
          <a:r>
            <a:rPr lang="kk-KZ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«Студент-студент»</a:t>
          </a:r>
        </a:p>
        <a:p>
          <a:r>
            <a:rPr lang="kk-KZ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Конфликт себебі</a:t>
          </a:r>
          <a:endParaRPr lang="ru-RU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5B237AE-9E29-45DE-B084-E02CE2113949}" type="parTrans" cxnId="{BC2E8C92-DC51-4557-9B1D-26ABE24C4ADD}">
      <dgm:prSet/>
      <dgm:spPr/>
      <dgm:t>
        <a:bodyPr/>
        <a:lstStyle/>
        <a:p>
          <a:endParaRPr lang="ru-RU"/>
        </a:p>
      </dgm:t>
    </dgm:pt>
    <dgm:pt modelId="{790F77DE-45F7-4DB8-9823-9AD2B40BEF91}" type="sibTrans" cxnId="{BC2E8C92-DC51-4557-9B1D-26ABE24C4ADD}">
      <dgm:prSet/>
      <dgm:spPr/>
      <dgm:t>
        <a:bodyPr/>
        <a:lstStyle/>
        <a:p>
          <a:endParaRPr lang="ru-RU"/>
        </a:p>
      </dgm:t>
    </dgm:pt>
    <dgm:pt modelId="{7E629823-732F-4220-9C44-4B542FF48CD7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Бағалау   мен өзін-өзі бағалаудың адекватты еместігі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116CDA5-5B4F-43E0-BB3D-3DA90A7B309B}" type="parTrans" cxnId="{BDF8E568-21A1-4FAA-911C-69E3040A1932}">
      <dgm:prSet/>
      <dgm:spPr/>
      <dgm:t>
        <a:bodyPr/>
        <a:lstStyle/>
        <a:p>
          <a:endParaRPr lang="ru-RU"/>
        </a:p>
      </dgm:t>
    </dgm:pt>
    <dgm:pt modelId="{3CAB06FB-473F-4C55-B296-4C216A4BD950}" type="sibTrans" cxnId="{BDF8E568-21A1-4FAA-911C-69E3040A1932}">
      <dgm:prSet/>
      <dgm:spPr/>
      <dgm:t>
        <a:bodyPr/>
        <a:lstStyle/>
        <a:p>
          <a:endParaRPr lang="ru-RU"/>
        </a:p>
      </dgm:t>
    </dgm:pt>
    <dgm:pt modelId="{2B948337-8F7C-4198-B79B-860DFEE215BB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Құндылықты әртүрлі бағдарлауы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CC51009-9FE1-4B96-88B6-6A34D5355B89}" type="parTrans" cxnId="{C70E89FA-F1B3-4F3E-941C-B16B34DA2BB2}">
      <dgm:prSet/>
      <dgm:spPr/>
      <dgm:t>
        <a:bodyPr/>
        <a:lstStyle/>
        <a:p>
          <a:endParaRPr lang="ru-RU"/>
        </a:p>
      </dgm:t>
    </dgm:pt>
    <dgm:pt modelId="{1A2F7982-1CF1-453A-9810-193162746A83}" type="sibTrans" cxnId="{C70E89FA-F1B3-4F3E-941C-B16B34DA2BB2}">
      <dgm:prSet/>
      <dgm:spPr/>
      <dgm:t>
        <a:bodyPr/>
        <a:lstStyle/>
        <a:p>
          <a:endParaRPr lang="ru-RU"/>
        </a:p>
      </dgm:t>
    </dgm:pt>
    <dgm:pt modelId="{070CB07D-1B82-4C46-A9FB-B72B6B0A01C1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Адамның өз-өзімен ынтымақсыздығы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2CC466-6317-47E7-A768-1D9C7E248CA0}" type="parTrans" cxnId="{381A3719-25B6-4FC7-BF75-C582AC28E5A1}">
      <dgm:prSet/>
      <dgm:spPr/>
      <dgm:t>
        <a:bodyPr/>
        <a:lstStyle/>
        <a:p>
          <a:endParaRPr lang="ru-RU"/>
        </a:p>
      </dgm:t>
    </dgm:pt>
    <dgm:pt modelId="{209A70A9-4C3B-498D-B13C-BB29638819DD}" type="sibTrans" cxnId="{381A3719-25B6-4FC7-BF75-C582AC28E5A1}">
      <dgm:prSet/>
      <dgm:spPr/>
      <dgm:t>
        <a:bodyPr/>
        <a:lstStyle/>
        <a:p>
          <a:endParaRPr lang="ru-RU"/>
        </a:p>
      </dgm:t>
    </dgm:pt>
    <dgm:pt modelId="{089EBD21-A9FA-4ADB-BE97-AA898BDA5581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Әдепсіздік, көре алмаушылық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25C4F80-5C16-4DF3-9C7F-771346886973}" type="parTrans" cxnId="{3679CF10-E953-4771-8C82-72D6F8FE72D0}">
      <dgm:prSet/>
      <dgm:spPr/>
      <dgm:t>
        <a:bodyPr/>
        <a:lstStyle/>
        <a:p>
          <a:endParaRPr lang="ru-RU"/>
        </a:p>
      </dgm:t>
    </dgm:pt>
    <dgm:pt modelId="{8DAA01B3-4C1C-47CD-99C4-EFD2A3615FB5}" type="sibTrans" cxnId="{3679CF10-E953-4771-8C82-72D6F8FE72D0}">
      <dgm:prSet/>
      <dgm:spPr/>
      <dgm:t>
        <a:bodyPr/>
        <a:lstStyle/>
        <a:p>
          <a:endParaRPr lang="ru-RU"/>
        </a:p>
      </dgm:t>
    </dgm:pt>
    <dgm:pt modelId="{7D9283F9-AC18-4BF9-9811-57F3420D7053}" type="pres">
      <dgm:prSet presAssocID="{6AAA9168-512B-42E1-AE99-4B27C6E56D03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CE85923-EC6C-40DE-B5BE-D5E2D3BC70D3}" type="pres">
      <dgm:prSet presAssocID="{FCFB2AAC-D6FE-4687-961A-F6C7B5D8BACD}" presName="centerShape" presStyleLbl="node0" presStyleIdx="0" presStyleCnt="1" custScaleX="136506"/>
      <dgm:spPr/>
      <dgm:t>
        <a:bodyPr/>
        <a:lstStyle/>
        <a:p>
          <a:endParaRPr lang="ru-RU"/>
        </a:p>
      </dgm:t>
    </dgm:pt>
    <dgm:pt modelId="{D41F63B0-2D21-4F01-937D-D9298FDD2321}" type="pres">
      <dgm:prSet presAssocID="{7E629823-732F-4220-9C44-4B542FF48CD7}" presName="node" presStyleLbl="node1" presStyleIdx="0" presStyleCnt="4" custScaleX="179865" custScaleY="110115" custRadScaleRad="97012" custRadScaleInc="-4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543BCC-82E7-4194-9A13-16225403ADD1}" type="pres">
      <dgm:prSet presAssocID="{7E629823-732F-4220-9C44-4B542FF48CD7}" presName="dummy" presStyleCnt="0"/>
      <dgm:spPr/>
    </dgm:pt>
    <dgm:pt modelId="{9AD86439-7893-4F42-9504-B8129E6CA046}" type="pres">
      <dgm:prSet presAssocID="{3CAB06FB-473F-4C55-B296-4C216A4BD950}" presName="sibTrans" presStyleLbl="sibTrans2D1" presStyleIdx="0" presStyleCnt="4"/>
      <dgm:spPr/>
      <dgm:t>
        <a:bodyPr/>
        <a:lstStyle/>
        <a:p>
          <a:endParaRPr lang="ru-RU"/>
        </a:p>
      </dgm:t>
    </dgm:pt>
    <dgm:pt modelId="{C6BA51AC-09A3-4D3F-83D1-9E302CFEE6AE}" type="pres">
      <dgm:prSet presAssocID="{2B948337-8F7C-4198-B79B-860DFEE215BB}" presName="node" presStyleLbl="node1" presStyleIdx="1" presStyleCnt="4" custScaleX="149163" custRadScaleRad="131040" custRadScaleInc="22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9A6324-D028-4EFF-9FC9-1300ED06BC36}" type="pres">
      <dgm:prSet presAssocID="{2B948337-8F7C-4198-B79B-860DFEE215BB}" presName="dummy" presStyleCnt="0"/>
      <dgm:spPr/>
    </dgm:pt>
    <dgm:pt modelId="{B3A717C5-EFB7-4470-9BE5-32471EFAA044}" type="pres">
      <dgm:prSet presAssocID="{1A2F7982-1CF1-453A-9810-193162746A83}" presName="sibTrans" presStyleLbl="sibTrans2D1" presStyleIdx="1" presStyleCnt="4"/>
      <dgm:spPr/>
      <dgm:t>
        <a:bodyPr/>
        <a:lstStyle/>
        <a:p>
          <a:endParaRPr lang="ru-RU"/>
        </a:p>
      </dgm:t>
    </dgm:pt>
    <dgm:pt modelId="{003C4847-D552-4B29-A349-70B4202C0243}" type="pres">
      <dgm:prSet presAssocID="{070CB07D-1B82-4C46-A9FB-B72B6B0A01C1}" presName="node" presStyleLbl="node1" presStyleIdx="2" presStyleCnt="4" custScaleX="150924" custScaleY="114488" custRadScaleRad="92884" custRadScaleInc="7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F84D8B-70CF-4760-87D1-4917041FA53D}" type="pres">
      <dgm:prSet presAssocID="{070CB07D-1B82-4C46-A9FB-B72B6B0A01C1}" presName="dummy" presStyleCnt="0"/>
      <dgm:spPr/>
    </dgm:pt>
    <dgm:pt modelId="{AF63EF93-4091-4B28-968A-0CACE83CF71C}" type="pres">
      <dgm:prSet presAssocID="{209A70A9-4C3B-498D-B13C-BB29638819DD}" presName="sibTrans" presStyleLbl="sibTrans2D1" presStyleIdx="2" presStyleCnt="4"/>
      <dgm:spPr/>
      <dgm:t>
        <a:bodyPr/>
        <a:lstStyle/>
        <a:p>
          <a:endParaRPr lang="ru-RU"/>
        </a:p>
      </dgm:t>
    </dgm:pt>
    <dgm:pt modelId="{E70D8053-5147-4E58-958D-880187448F2F}" type="pres">
      <dgm:prSet presAssocID="{089EBD21-A9FA-4ADB-BE97-AA898BDA5581}" presName="node" presStyleLbl="node1" presStyleIdx="3" presStyleCnt="4" custScaleX="158988" custRadScaleRad="127785" custRadScaleInc="19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D1C2BF-9E49-45D2-89D5-4BDD4A764424}" type="pres">
      <dgm:prSet presAssocID="{089EBD21-A9FA-4ADB-BE97-AA898BDA5581}" presName="dummy" presStyleCnt="0"/>
      <dgm:spPr/>
    </dgm:pt>
    <dgm:pt modelId="{C7EAE9F6-0FD5-4E4E-B09D-3782E22BE8EA}" type="pres">
      <dgm:prSet presAssocID="{8DAA01B3-4C1C-47CD-99C4-EFD2A3615FB5}" presName="sibTrans" presStyleLbl="sibTrans2D1" presStyleIdx="3" presStyleCnt="4"/>
      <dgm:spPr/>
      <dgm:t>
        <a:bodyPr/>
        <a:lstStyle/>
        <a:p>
          <a:endParaRPr lang="ru-RU"/>
        </a:p>
      </dgm:t>
    </dgm:pt>
  </dgm:ptLst>
  <dgm:cxnLst>
    <dgm:cxn modelId="{381A3719-25B6-4FC7-BF75-C582AC28E5A1}" srcId="{FCFB2AAC-D6FE-4687-961A-F6C7B5D8BACD}" destId="{070CB07D-1B82-4C46-A9FB-B72B6B0A01C1}" srcOrd="2" destOrd="0" parTransId="{672CC466-6317-47E7-A768-1D9C7E248CA0}" sibTransId="{209A70A9-4C3B-498D-B13C-BB29638819DD}"/>
    <dgm:cxn modelId="{6E20FCB7-5F37-422C-9AEA-ADF9A6AC1CEA}" type="presOf" srcId="{6AAA9168-512B-42E1-AE99-4B27C6E56D03}" destId="{7D9283F9-AC18-4BF9-9811-57F3420D7053}" srcOrd="0" destOrd="0" presId="urn:microsoft.com/office/officeart/2005/8/layout/radial6"/>
    <dgm:cxn modelId="{8D9E9341-E805-486D-A9A7-63B0851C7F87}" type="presOf" srcId="{1A2F7982-1CF1-453A-9810-193162746A83}" destId="{B3A717C5-EFB7-4470-9BE5-32471EFAA044}" srcOrd="0" destOrd="0" presId="urn:microsoft.com/office/officeart/2005/8/layout/radial6"/>
    <dgm:cxn modelId="{BC2E8C92-DC51-4557-9B1D-26ABE24C4ADD}" srcId="{6AAA9168-512B-42E1-AE99-4B27C6E56D03}" destId="{FCFB2AAC-D6FE-4687-961A-F6C7B5D8BACD}" srcOrd="0" destOrd="0" parTransId="{95B237AE-9E29-45DE-B084-E02CE2113949}" sibTransId="{790F77DE-45F7-4DB8-9823-9AD2B40BEF91}"/>
    <dgm:cxn modelId="{72589CC9-494F-43AA-885C-9CFDD22A7D43}" type="presOf" srcId="{7E629823-732F-4220-9C44-4B542FF48CD7}" destId="{D41F63B0-2D21-4F01-937D-D9298FDD2321}" srcOrd="0" destOrd="0" presId="urn:microsoft.com/office/officeart/2005/8/layout/radial6"/>
    <dgm:cxn modelId="{2CAE7B08-D806-420B-BE58-71A8D19B2FC5}" type="presOf" srcId="{3CAB06FB-473F-4C55-B296-4C216A4BD950}" destId="{9AD86439-7893-4F42-9504-B8129E6CA046}" srcOrd="0" destOrd="0" presId="urn:microsoft.com/office/officeart/2005/8/layout/radial6"/>
    <dgm:cxn modelId="{6A2515CF-B3F6-43E0-8C1F-C0A19AEA65CD}" type="presOf" srcId="{8DAA01B3-4C1C-47CD-99C4-EFD2A3615FB5}" destId="{C7EAE9F6-0FD5-4E4E-B09D-3782E22BE8EA}" srcOrd="0" destOrd="0" presId="urn:microsoft.com/office/officeart/2005/8/layout/radial6"/>
    <dgm:cxn modelId="{EE4070B2-B897-4059-A1E4-C1B514E5DAB1}" type="presOf" srcId="{2B948337-8F7C-4198-B79B-860DFEE215BB}" destId="{C6BA51AC-09A3-4D3F-83D1-9E302CFEE6AE}" srcOrd="0" destOrd="0" presId="urn:microsoft.com/office/officeart/2005/8/layout/radial6"/>
    <dgm:cxn modelId="{52E5DCFB-4602-4FBF-86ED-4D0E3A0A4696}" type="presOf" srcId="{FCFB2AAC-D6FE-4687-961A-F6C7B5D8BACD}" destId="{4CE85923-EC6C-40DE-B5BE-D5E2D3BC70D3}" srcOrd="0" destOrd="0" presId="urn:microsoft.com/office/officeart/2005/8/layout/radial6"/>
    <dgm:cxn modelId="{BDF8E568-21A1-4FAA-911C-69E3040A1932}" srcId="{FCFB2AAC-D6FE-4687-961A-F6C7B5D8BACD}" destId="{7E629823-732F-4220-9C44-4B542FF48CD7}" srcOrd="0" destOrd="0" parTransId="{D116CDA5-5B4F-43E0-BB3D-3DA90A7B309B}" sibTransId="{3CAB06FB-473F-4C55-B296-4C216A4BD950}"/>
    <dgm:cxn modelId="{74C569D0-0272-4592-8960-2B5EFCF634DD}" type="presOf" srcId="{209A70A9-4C3B-498D-B13C-BB29638819DD}" destId="{AF63EF93-4091-4B28-968A-0CACE83CF71C}" srcOrd="0" destOrd="0" presId="urn:microsoft.com/office/officeart/2005/8/layout/radial6"/>
    <dgm:cxn modelId="{C70E89FA-F1B3-4F3E-941C-B16B34DA2BB2}" srcId="{FCFB2AAC-D6FE-4687-961A-F6C7B5D8BACD}" destId="{2B948337-8F7C-4198-B79B-860DFEE215BB}" srcOrd="1" destOrd="0" parTransId="{5CC51009-9FE1-4B96-88B6-6A34D5355B89}" sibTransId="{1A2F7982-1CF1-453A-9810-193162746A83}"/>
    <dgm:cxn modelId="{AE0F3E46-6A19-40D8-98F4-2D2F656E1A5C}" type="presOf" srcId="{089EBD21-A9FA-4ADB-BE97-AA898BDA5581}" destId="{E70D8053-5147-4E58-958D-880187448F2F}" srcOrd="0" destOrd="0" presId="urn:microsoft.com/office/officeart/2005/8/layout/radial6"/>
    <dgm:cxn modelId="{A0824016-4A33-4E4A-9BBD-C0A62C727961}" type="presOf" srcId="{070CB07D-1B82-4C46-A9FB-B72B6B0A01C1}" destId="{003C4847-D552-4B29-A349-70B4202C0243}" srcOrd="0" destOrd="0" presId="urn:microsoft.com/office/officeart/2005/8/layout/radial6"/>
    <dgm:cxn modelId="{3679CF10-E953-4771-8C82-72D6F8FE72D0}" srcId="{FCFB2AAC-D6FE-4687-961A-F6C7B5D8BACD}" destId="{089EBD21-A9FA-4ADB-BE97-AA898BDA5581}" srcOrd="3" destOrd="0" parTransId="{725C4F80-5C16-4DF3-9C7F-771346886973}" sibTransId="{8DAA01B3-4C1C-47CD-99C4-EFD2A3615FB5}"/>
    <dgm:cxn modelId="{B9F352A6-7D20-44F1-8F31-4E7D7DC368B8}" type="presParOf" srcId="{7D9283F9-AC18-4BF9-9811-57F3420D7053}" destId="{4CE85923-EC6C-40DE-B5BE-D5E2D3BC70D3}" srcOrd="0" destOrd="0" presId="urn:microsoft.com/office/officeart/2005/8/layout/radial6"/>
    <dgm:cxn modelId="{F04F8F01-E9CC-48C1-A58E-72AF9D5DB58C}" type="presParOf" srcId="{7D9283F9-AC18-4BF9-9811-57F3420D7053}" destId="{D41F63B0-2D21-4F01-937D-D9298FDD2321}" srcOrd="1" destOrd="0" presId="urn:microsoft.com/office/officeart/2005/8/layout/radial6"/>
    <dgm:cxn modelId="{000AEA32-F9C8-46C6-9605-BC0AB9819969}" type="presParOf" srcId="{7D9283F9-AC18-4BF9-9811-57F3420D7053}" destId="{1E543BCC-82E7-4194-9A13-16225403ADD1}" srcOrd="2" destOrd="0" presId="urn:microsoft.com/office/officeart/2005/8/layout/radial6"/>
    <dgm:cxn modelId="{D15F0214-5B98-4CA3-9832-C06363783218}" type="presParOf" srcId="{7D9283F9-AC18-4BF9-9811-57F3420D7053}" destId="{9AD86439-7893-4F42-9504-B8129E6CA046}" srcOrd="3" destOrd="0" presId="urn:microsoft.com/office/officeart/2005/8/layout/radial6"/>
    <dgm:cxn modelId="{8A09EFAF-1D0C-4A25-AA55-9D9967EDAA41}" type="presParOf" srcId="{7D9283F9-AC18-4BF9-9811-57F3420D7053}" destId="{C6BA51AC-09A3-4D3F-83D1-9E302CFEE6AE}" srcOrd="4" destOrd="0" presId="urn:microsoft.com/office/officeart/2005/8/layout/radial6"/>
    <dgm:cxn modelId="{7030FEA4-F9B5-46E8-AB3B-F97C435A74F5}" type="presParOf" srcId="{7D9283F9-AC18-4BF9-9811-57F3420D7053}" destId="{2A9A6324-D028-4EFF-9FC9-1300ED06BC36}" srcOrd="5" destOrd="0" presId="urn:microsoft.com/office/officeart/2005/8/layout/radial6"/>
    <dgm:cxn modelId="{CF313ECB-2BF1-446E-97A9-6403CB08FA28}" type="presParOf" srcId="{7D9283F9-AC18-4BF9-9811-57F3420D7053}" destId="{B3A717C5-EFB7-4470-9BE5-32471EFAA044}" srcOrd="6" destOrd="0" presId="urn:microsoft.com/office/officeart/2005/8/layout/radial6"/>
    <dgm:cxn modelId="{56EDD2B0-BAB3-4689-B3F2-070267897269}" type="presParOf" srcId="{7D9283F9-AC18-4BF9-9811-57F3420D7053}" destId="{003C4847-D552-4B29-A349-70B4202C0243}" srcOrd="7" destOrd="0" presId="urn:microsoft.com/office/officeart/2005/8/layout/radial6"/>
    <dgm:cxn modelId="{EFCF4B45-4280-4A32-8BB4-35A7395D5877}" type="presParOf" srcId="{7D9283F9-AC18-4BF9-9811-57F3420D7053}" destId="{71F84D8B-70CF-4760-87D1-4917041FA53D}" srcOrd="8" destOrd="0" presId="urn:microsoft.com/office/officeart/2005/8/layout/radial6"/>
    <dgm:cxn modelId="{ED4BC3A1-F19D-49B9-8ACC-3052FC06E6B9}" type="presParOf" srcId="{7D9283F9-AC18-4BF9-9811-57F3420D7053}" destId="{AF63EF93-4091-4B28-968A-0CACE83CF71C}" srcOrd="9" destOrd="0" presId="urn:microsoft.com/office/officeart/2005/8/layout/radial6"/>
    <dgm:cxn modelId="{1A881C39-A431-4D6A-A8D0-A4D7A5971876}" type="presParOf" srcId="{7D9283F9-AC18-4BF9-9811-57F3420D7053}" destId="{E70D8053-5147-4E58-958D-880187448F2F}" srcOrd="10" destOrd="0" presId="urn:microsoft.com/office/officeart/2005/8/layout/radial6"/>
    <dgm:cxn modelId="{DCC0E6EA-19DF-4CDD-B7F2-10648FDEB70D}" type="presParOf" srcId="{7D9283F9-AC18-4BF9-9811-57F3420D7053}" destId="{B8D1C2BF-9E49-45D2-89D5-4BDD4A764424}" srcOrd="11" destOrd="0" presId="urn:microsoft.com/office/officeart/2005/8/layout/radial6"/>
    <dgm:cxn modelId="{61A40313-4F89-40B1-A031-2FEADA2176F6}" type="presParOf" srcId="{7D9283F9-AC18-4BF9-9811-57F3420D7053}" destId="{C7EAE9F6-0FD5-4E4E-B09D-3782E22BE8EA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296CCDF-57D0-45F3-AFB2-093965C04C16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4928CE2-DAB1-46A1-A7CD-909302900BF7}">
      <dgm:prSet phldrT="[Текст]" custT="1"/>
      <dgm:spPr/>
      <dgm:t>
        <a:bodyPr/>
        <a:lstStyle/>
        <a:p>
          <a:r>
            <a:rPr lang="kk-KZ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Білім беру конфликтологиясының мәселесі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79C4B1D-132A-4DAC-AEAE-9BC1A2D800BB}" type="parTrans" cxnId="{7EAAC28B-019A-4B6F-8B25-DB3409425A03}">
      <dgm:prSet/>
      <dgm:spPr/>
      <dgm:t>
        <a:bodyPr/>
        <a:lstStyle/>
        <a:p>
          <a:endParaRPr lang="ru-RU"/>
        </a:p>
      </dgm:t>
    </dgm:pt>
    <dgm:pt modelId="{4C2DE874-9B2C-4857-8516-48688E8EA345}" type="sibTrans" cxnId="{7EAAC28B-019A-4B6F-8B25-DB3409425A03}">
      <dgm:prSet/>
      <dgm:spPr/>
      <dgm:t>
        <a:bodyPr/>
        <a:lstStyle/>
        <a:p>
          <a:endParaRPr lang="ru-RU"/>
        </a:p>
      </dgm:t>
    </dgm:pt>
    <dgm:pt modelId="{8EDF0788-9396-4B74-BB09-49382CAF1F63}">
      <dgm:prSet phldrT="[Текст]" custT="1"/>
      <dgm:spPr/>
      <dgm:t>
        <a:bodyPr/>
        <a:lstStyle/>
        <a:p>
          <a:r>
            <a: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Ғылыми және оқу пәні ретінде б.б конф-ң  жағдайымен байланысты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1948DB6-5B9B-40E7-BA6F-4265CC5BAEDB}" type="parTrans" cxnId="{2D3A8C9D-02DA-49A5-A8DB-879EF166D5B2}">
      <dgm:prSet/>
      <dgm:spPr/>
      <dgm:t>
        <a:bodyPr/>
        <a:lstStyle/>
        <a:p>
          <a:endParaRPr lang="ru-RU"/>
        </a:p>
      </dgm:t>
    </dgm:pt>
    <dgm:pt modelId="{C3B58504-F4E2-4C75-BD25-0A6C8636521D}" type="sibTrans" cxnId="{2D3A8C9D-02DA-49A5-A8DB-879EF166D5B2}">
      <dgm:prSet/>
      <dgm:spPr/>
      <dgm:t>
        <a:bodyPr/>
        <a:lstStyle/>
        <a:p>
          <a:endParaRPr lang="ru-RU"/>
        </a:p>
      </dgm:t>
    </dgm:pt>
    <dgm:pt modelId="{786C0A96-A50A-4E57-8B8D-D549B99047E6}">
      <dgm:prSet phldrT="[Текст]" custT="1"/>
      <dgm:spPr/>
      <dgm:t>
        <a:bodyPr/>
        <a:lstStyle/>
        <a:p>
          <a:r>
            <a: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Даму перспективасымен тығыз байланысты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F717BE3-316D-4860-85A7-01A34C449DE8}" type="parTrans" cxnId="{BBF9A205-659F-45B6-A36D-6FCE32B37C56}">
      <dgm:prSet/>
      <dgm:spPr/>
      <dgm:t>
        <a:bodyPr/>
        <a:lstStyle/>
        <a:p>
          <a:endParaRPr lang="ru-RU"/>
        </a:p>
      </dgm:t>
    </dgm:pt>
    <dgm:pt modelId="{074CF3A7-803E-41B2-8A5C-51A80F591A44}" type="sibTrans" cxnId="{BBF9A205-659F-45B6-A36D-6FCE32B37C56}">
      <dgm:prSet/>
      <dgm:spPr/>
      <dgm:t>
        <a:bodyPr/>
        <a:lstStyle/>
        <a:p>
          <a:endParaRPr lang="ru-RU"/>
        </a:p>
      </dgm:t>
    </dgm:pt>
    <dgm:pt modelId="{A64A1383-B3C3-491E-BE2D-71F76AB750C7}" type="pres">
      <dgm:prSet presAssocID="{B296CCDF-57D0-45F3-AFB2-093965C04C1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A0DFB11-4CE0-47FE-8B0C-342DBE2841E6}" type="pres">
      <dgm:prSet presAssocID="{44928CE2-DAB1-46A1-A7CD-909302900BF7}" presName="hierRoot1" presStyleCnt="0"/>
      <dgm:spPr/>
    </dgm:pt>
    <dgm:pt modelId="{4C93719F-A608-40BB-89AE-4D594D55BB7B}" type="pres">
      <dgm:prSet presAssocID="{44928CE2-DAB1-46A1-A7CD-909302900BF7}" presName="composite" presStyleCnt="0"/>
      <dgm:spPr/>
    </dgm:pt>
    <dgm:pt modelId="{C6FE0951-0795-4ABD-BC86-4E06A3652E0B}" type="pres">
      <dgm:prSet presAssocID="{44928CE2-DAB1-46A1-A7CD-909302900BF7}" presName="background" presStyleLbl="node0" presStyleIdx="0" presStyleCnt="1"/>
      <dgm:spPr/>
    </dgm:pt>
    <dgm:pt modelId="{090A8B4B-4AC2-4AC7-BED0-C1B224DA96F2}" type="pres">
      <dgm:prSet presAssocID="{44928CE2-DAB1-46A1-A7CD-909302900BF7}" presName="text" presStyleLbl="fgAcc0" presStyleIdx="0" presStyleCnt="1" custScaleX="19359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46D2B22-AAEB-4E39-882F-2EBF01C1E352}" type="pres">
      <dgm:prSet presAssocID="{44928CE2-DAB1-46A1-A7CD-909302900BF7}" presName="hierChild2" presStyleCnt="0"/>
      <dgm:spPr/>
    </dgm:pt>
    <dgm:pt modelId="{4636802F-C79B-4347-A4CE-2C465906B2D1}" type="pres">
      <dgm:prSet presAssocID="{B1948DB6-5B9B-40E7-BA6F-4265CC5BAEDB}" presName="Name10" presStyleLbl="parChTrans1D2" presStyleIdx="0" presStyleCnt="2"/>
      <dgm:spPr/>
      <dgm:t>
        <a:bodyPr/>
        <a:lstStyle/>
        <a:p>
          <a:endParaRPr lang="ru-RU"/>
        </a:p>
      </dgm:t>
    </dgm:pt>
    <dgm:pt modelId="{C995E58D-2EBB-4754-A1A4-94D85AFD21EF}" type="pres">
      <dgm:prSet presAssocID="{8EDF0788-9396-4B74-BB09-49382CAF1F63}" presName="hierRoot2" presStyleCnt="0"/>
      <dgm:spPr/>
    </dgm:pt>
    <dgm:pt modelId="{0CD5433A-A1CF-445A-A6E5-E75A932605BE}" type="pres">
      <dgm:prSet presAssocID="{8EDF0788-9396-4B74-BB09-49382CAF1F63}" presName="composite2" presStyleCnt="0"/>
      <dgm:spPr/>
    </dgm:pt>
    <dgm:pt modelId="{733C1B04-2A1D-4C0A-B672-3BBB7C4A12A5}" type="pres">
      <dgm:prSet presAssocID="{8EDF0788-9396-4B74-BB09-49382CAF1F63}" presName="background2" presStyleLbl="node2" presStyleIdx="0" presStyleCnt="2"/>
      <dgm:spPr/>
    </dgm:pt>
    <dgm:pt modelId="{D5592F41-B511-4C5D-B18E-1D1D20620F29}" type="pres">
      <dgm:prSet presAssocID="{8EDF0788-9396-4B74-BB09-49382CAF1F63}" presName="text2" presStyleLbl="fgAcc2" presStyleIdx="0" presStyleCnt="2" custScaleX="1572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D6E85EC-FC4B-4DF2-9A16-175AB3649C14}" type="pres">
      <dgm:prSet presAssocID="{8EDF0788-9396-4B74-BB09-49382CAF1F63}" presName="hierChild3" presStyleCnt="0"/>
      <dgm:spPr/>
    </dgm:pt>
    <dgm:pt modelId="{0F058CE3-14E7-4393-B6BB-7EA1988C5E1C}" type="pres">
      <dgm:prSet presAssocID="{AF717BE3-316D-4860-85A7-01A34C449DE8}" presName="Name10" presStyleLbl="parChTrans1D2" presStyleIdx="1" presStyleCnt="2"/>
      <dgm:spPr/>
      <dgm:t>
        <a:bodyPr/>
        <a:lstStyle/>
        <a:p>
          <a:endParaRPr lang="ru-RU"/>
        </a:p>
      </dgm:t>
    </dgm:pt>
    <dgm:pt modelId="{FBACD7BB-C11D-4AA1-9A0B-8514B764F6CB}" type="pres">
      <dgm:prSet presAssocID="{786C0A96-A50A-4E57-8B8D-D549B99047E6}" presName="hierRoot2" presStyleCnt="0"/>
      <dgm:spPr/>
    </dgm:pt>
    <dgm:pt modelId="{0948FF78-52EE-4A5F-95D7-898050E0DDCB}" type="pres">
      <dgm:prSet presAssocID="{786C0A96-A50A-4E57-8B8D-D549B99047E6}" presName="composite2" presStyleCnt="0"/>
      <dgm:spPr/>
    </dgm:pt>
    <dgm:pt modelId="{10103E42-C8CC-4B6C-A75C-B695A40C72F7}" type="pres">
      <dgm:prSet presAssocID="{786C0A96-A50A-4E57-8B8D-D549B99047E6}" presName="background2" presStyleLbl="node2" presStyleIdx="1" presStyleCnt="2"/>
      <dgm:spPr/>
    </dgm:pt>
    <dgm:pt modelId="{0A276A63-AD59-442B-A190-0EF3358A04A8}" type="pres">
      <dgm:prSet presAssocID="{786C0A96-A50A-4E57-8B8D-D549B99047E6}" presName="text2" presStyleLbl="fgAcc2" presStyleIdx="1" presStyleCnt="2" custScaleX="15686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AD4A7DA-0532-4CE3-8A9E-875FDABBF519}" type="pres">
      <dgm:prSet presAssocID="{786C0A96-A50A-4E57-8B8D-D549B99047E6}" presName="hierChild3" presStyleCnt="0"/>
      <dgm:spPr/>
    </dgm:pt>
  </dgm:ptLst>
  <dgm:cxnLst>
    <dgm:cxn modelId="{9EA3CB1F-E36D-4362-B737-752A1F940AB2}" type="presOf" srcId="{B1948DB6-5B9B-40E7-BA6F-4265CC5BAEDB}" destId="{4636802F-C79B-4347-A4CE-2C465906B2D1}" srcOrd="0" destOrd="0" presId="urn:microsoft.com/office/officeart/2005/8/layout/hierarchy1"/>
    <dgm:cxn modelId="{2D3A8C9D-02DA-49A5-A8DB-879EF166D5B2}" srcId="{44928CE2-DAB1-46A1-A7CD-909302900BF7}" destId="{8EDF0788-9396-4B74-BB09-49382CAF1F63}" srcOrd="0" destOrd="0" parTransId="{B1948DB6-5B9B-40E7-BA6F-4265CC5BAEDB}" sibTransId="{C3B58504-F4E2-4C75-BD25-0A6C8636521D}"/>
    <dgm:cxn modelId="{B7D3BE15-14EF-4D9F-8EFD-9F7165647280}" type="presOf" srcId="{786C0A96-A50A-4E57-8B8D-D549B99047E6}" destId="{0A276A63-AD59-442B-A190-0EF3358A04A8}" srcOrd="0" destOrd="0" presId="urn:microsoft.com/office/officeart/2005/8/layout/hierarchy1"/>
    <dgm:cxn modelId="{5804FE61-D3AB-4010-B7A6-FA67603AE51C}" type="presOf" srcId="{8EDF0788-9396-4B74-BB09-49382CAF1F63}" destId="{D5592F41-B511-4C5D-B18E-1D1D20620F29}" srcOrd="0" destOrd="0" presId="urn:microsoft.com/office/officeart/2005/8/layout/hierarchy1"/>
    <dgm:cxn modelId="{79838B61-82DA-429E-BD8D-7BDC43289D36}" type="presOf" srcId="{44928CE2-DAB1-46A1-A7CD-909302900BF7}" destId="{090A8B4B-4AC2-4AC7-BED0-C1B224DA96F2}" srcOrd="0" destOrd="0" presId="urn:microsoft.com/office/officeart/2005/8/layout/hierarchy1"/>
    <dgm:cxn modelId="{7EAAC28B-019A-4B6F-8B25-DB3409425A03}" srcId="{B296CCDF-57D0-45F3-AFB2-093965C04C16}" destId="{44928CE2-DAB1-46A1-A7CD-909302900BF7}" srcOrd="0" destOrd="0" parTransId="{479C4B1D-132A-4DAC-AEAE-9BC1A2D800BB}" sibTransId="{4C2DE874-9B2C-4857-8516-48688E8EA345}"/>
    <dgm:cxn modelId="{DCDBA19E-67AF-40B1-ACBA-6E951135FCF3}" type="presOf" srcId="{B296CCDF-57D0-45F3-AFB2-093965C04C16}" destId="{A64A1383-B3C3-491E-BE2D-71F76AB750C7}" srcOrd="0" destOrd="0" presId="urn:microsoft.com/office/officeart/2005/8/layout/hierarchy1"/>
    <dgm:cxn modelId="{F030CB68-E839-43D9-AB88-0E62BBD52BDF}" type="presOf" srcId="{AF717BE3-316D-4860-85A7-01A34C449DE8}" destId="{0F058CE3-14E7-4393-B6BB-7EA1988C5E1C}" srcOrd="0" destOrd="0" presId="urn:microsoft.com/office/officeart/2005/8/layout/hierarchy1"/>
    <dgm:cxn modelId="{BBF9A205-659F-45B6-A36D-6FCE32B37C56}" srcId="{44928CE2-DAB1-46A1-A7CD-909302900BF7}" destId="{786C0A96-A50A-4E57-8B8D-D549B99047E6}" srcOrd="1" destOrd="0" parTransId="{AF717BE3-316D-4860-85A7-01A34C449DE8}" sibTransId="{074CF3A7-803E-41B2-8A5C-51A80F591A44}"/>
    <dgm:cxn modelId="{91B5D153-5393-4991-8851-70CCEBAEAEBE}" type="presParOf" srcId="{A64A1383-B3C3-491E-BE2D-71F76AB750C7}" destId="{2A0DFB11-4CE0-47FE-8B0C-342DBE2841E6}" srcOrd="0" destOrd="0" presId="urn:microsoft.com/office/officeart/2005/8/layout/hierarchy1"/>
    <dgm:cxn modelId="{8401A2FE-D0C7-4C6A-8EDE-F0AC3D0A770F}" type="presParOf" srcId="{2A0DFB11-4CE0-47FE-8B0C-342DBE2841E6}" destId="{4C93719F-A608-40BB-89AE-4D594D55BB7B}" srcOrd="0" destOrd="0" presId="urn:microsoft.com/office/officeart/2005/8/layout/hierarchy1"/>
    <dgm:cxn modelId="{BF0F180D-5BC2-4498-9E53-EC937D4DF808}" type="presParOf" srcId="{4C93719F-A608-40BB-89AE-4D594D55BB7B}" destId="{C6FE0951-0795-4ABD-BC86-4E06A3652E0B}" srcOrd="0" destOrd="0" presId="urn:microsoft.com/office/officeart/2005/8/layout/hierarchy1"/>
    <dgm:cxn modelId="{329A50F2-ED65-415E-8EC2-C4A59E56FC30}" type="presParOf" srcId="{4C93719F-A608-40BB-89AE-4D594D55BB7B}" destId="{090A8B4B-4AC2-4AC7-BED0-C1B224DA96F2}" srcOrd="1" destOrd="0" presId="urn:microsoft.com/office/officeart/2005/8/layout/hierarchy1"/>
    <dgm:cxn modelId="{2184AEB8-664A-448D-B231-191FFBACD6A2}" type="presParOf" srcId="{2A0DFB11-4CE0-47FE-8B0C-342DBE2841E6}" destId="{646D2B22-AAEB-4E39-882F-2EBF01C1E352}" srcOrd="1" destOrd="0" presId="urn:microsoft.com/office/officeart/2005/8/layout/hierarchy1"/>
    <dgm:cxn modelId="{CAA04B92-C751-46CC-BCEB-F1CE6FE38222}" type="presParOf" srcId="{646D2B22-AAEB-4E39-882F-2EBF01C1E352}" destId="{4636802F-C79B-4347-A4CE-2C465906B2D1}" srcOrd="0" destOrd="0" presId="urn:microsoft.com/office/officeart/2005/8/layout/hierarchy1"/>
    <dgm:cxn modelId="{0264092B-32FF-4B8B-9F97-88060366B182}" type="presParOf" srcId="{646D2B22-AAEB-4E39-882F-2EBF01C1E352}" destId="{C995E58D-2EBB-4754-A1A4-94D85AFD21EF}" srcOrd="1" destOrd="0" presId="urn:microsoft.com/office/officeart/2005/8/layout/hierarchy1"/>
    <dgm:cxn modelId="{C757F3CC-BCC1-4B74-9900-16AF6FB284D7}" type="presParOf" srcId="{C995E58D-2EBB-4754-A1A4-94D85AFD21EF}" destId="{0CD5433A-A1CF-445A-A6E5-E75A932605BE}" srcOrd="0" destOrd="0" presId="urn:microsoft.com/office/officeart/2005/8/layout/hierarchy1"/>
    <dgm:cxn modelId="{9C9C7AFD-F721-438C-948E-CE96E12F677D}" type="presParOf" srcId="{0CD5433A-A1CF-445A-A6E5-E75A932605BE}" destId="{733C1B04-2A1D-4C0A-B672-3BBB7C4A12A5}" srcOrd="0" destOrd="0" presId="urn:microsoft.com/office/officeart/2005/8/layout/hierarchy1"/>
    <dgm:cxn modelId="{3F61D413-0E59-40E3-8F4B-04DFE862BBB7}" type="presParOf" srcId="{0CD5433A-A1CF-445A-A6E5-E75A932605BE}" destId="{D5592F41-B511-4C5D-B18E-1D1D20620F29}" srcOrd="1" destOrd="0" presId="urn:microsoft.com/office/officeart/2005/8/layout/hierarchy1"/>
    <dgm:cxn modelId="{DBBB4F9A-5C54-45F2-8DA1-FE36D195ECFA}" type="presParOf" srcId="{C995E58D-2EBB-4754-A1A4-94D85AFD21EF}" destId="{ED6E85EC-FC4B-4DF2-9A16-175AB3649C14}" srcOrd="1" destOrd="0" presId="urn:microsoft.com/office/officeart/2005/8/layout/hierarchy1"/>
    <dgm:cxn modelId="{4EF3A64F-391D-44F1-B773-6549A3AEC088}" type="presParOf" srcId="{646D2B22-AAEB-4E39-882F-2EBF01C1E352}" destId="{0F058CE3-14E7-4393-B6BB-7EA1988C5E1C}" srcOrd="2" destOrd="0" presId="urn:microsoft.com/office/officeart/2005/8/layout/hierarchy1"/>
    <dgm:cxn modelId="{96FF3AAC-2B82-4DE0-A6A3-8878369385D4}" type="presParOf" srcId="{646D2B22-AAEB-4E39-882F-2EBF01C1E352}" destId="{FBACD7BB-C11D-4AA1-9A0B-8514B764F6CB}" srcOrd="3" destOrd="0" presId="urn:microsoft.com/office/officeart/2005/8/layout/hierarchy1"/>
    <dgm:cxn modelId="{F3AB159A-21C2-4210-AF8E-2AB69AE92F78}" type="presParOf" srcId="{FBACD7BB-C11D-4AA1-9A0B-8514B764F6CB}" destId="{0948FF78-52EE-4A5F-95D7-898050E0DDCB}" srcOrd="0" destOrd="0" presId="urn:microsoft.com/office/officeart/2005/8/layout/hierarchy1"/>
    <dgm:cxn modelId="{50039C73-7CCB-4A44-AB8A-72E02F2D7577}" type="presParOf" srcId="{0948FF78-52EE-4A5F-95D7-898050E0DDCB}" destId="{10103E42-C8CC-4B6C-A75C-B695A40C72F7}" srcOrd="0" destOrd="0" presId="urn:microsoft.com/office/officeart/2005/8/layout/hierarchy1"/>
    <dgm:cxn modelId="{4BC29EC2-FB2E-4B76-BFD7-9AE853394E39}" type="presParOf" srcId="{0948FF78-52EE-4A5F-95D7-898050E0DDCB}" destId="{0A276A63-AD59-442B-A190-0EF3358A04A8}" srcOrd="1" destOrd="0" presId="urn:microsoft.com/office/officeart/2005/8/layout/hierarchy1"/>
    <dgm:cxn modelId="{DD0BB174-4097-4C74-85D3-C5FD96939D93}" type="presParOf" srcId="{FBACD7BB-C11D-4AA1-9A0B-8514B764F6CB}" destId="{7AD4A7DA-0532-4CE3-8A9E-875FDABBF51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058CE3-14E7-4393-B6BB-7EA1988C5E1C}">
      <dsp:nvSpPr>
        <dsp:cNvPr id="0" name=""/>
        <dsp:cNvSpPr/>
      </dsp:nvSpPr>
      <dsp:spPr>
        <a:xfrm>
          <a:off x="4401982" y="1329190"/>
          <a:ext cx="1877454" cy="6086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4777"/>
              </a:lnTo>
              <a:lnTo>
                <a:pt x="1877454" y="414777"/>
              </a:lnTo>
              <a:lnTo>
                <a:pt x="1877454" y="60864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36802F-C79B-4347-A4CE-2C465906B2D1}">
      <dsp:nvSpPr>
        <dsp:cNvPr id="0" name=""/>
        <dsp:cNvSpPr/>
      </dsp:nvSpPr>
      <dsp:spPr>
        <a:xfrm>
          <a:off x="2528012" y="1329190"/>
          <a:ext cx="1873970" cy="608649"/>
        </a:xfrm>
        <a:custGeom>
          <a:avLst/>
          <a:gdLst/>
          <a:ahLst/>
          <a:cxnLst/>
          <a:rect l="0" t="0" r="0" b="0"/>
          <a:pathLst>
            <a:path>
              <a:moveTo>
                <a:pt x="1873970" y="0"/>
              </a:moveTo>
              <a:lnTo>
                <a:pt x="1873970" y="414777"/>
              </a:lnTo>
              <a:lnTo>
                <a:pt x="0" y="414777"/>
              </a:lnTo>
              <a:lnTo>
                <a:pt x="0" y="60864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FE0951-0795-4ABD-BC86-4E06A3652E0B}">
      <dsp:nvSpPr>
        <dsp:cNvPr id="0" name=""/>
        <dsp:cNvSpPr/>
      </dsp:nvSpPr>
      <dsp:spPr>
        <a:xfrm>
          <a:off x="2376267" y="276"/>
          <a:ext cx="4051430" cy="13289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0A8B4B-4AC2-4AC7-BED0-C1B224DA96F2}">
      <dsp:nvSpPr>
        <dsp:cNvPr id="0" name=""/>
        <dsp:cNvSpPr/>
      </dsp:nvSpPr>
      <dsp:spPr>
        <a:xfrm>
          <a:off x="2608798" y="221181"/>
          <a:ext cx="4051430" cy="13289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Білім беру конфликтологиясының мәселесі</a:t>
          </a: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47721" y="260104"/>
        <a:ext cx="3973584" cy="1251068"/>
      </dsp:txXfrm>
    </dsp:sp>
    <dsp:sp modelId="{733C1B04-2A1D-4C0A-B672-3BBB7C4A12A5}">
      <dsp:nvSpPr>
        <dsp:cNvPr id="0" name=""/>
        <dsp:cNvSpPr/>
      </dsp:nvSpPr>
      <dsp:spPr>
        <a:xfrm>
          <a:off x="883088" y="1937840"/>
          <a:ext cx="3289847" cy="13289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592F41-B511-4C5D-B18E-1D1D20620F29}">
      <dsp:nvSpPr>
        <dsp:cNvPr id="0" name=""/>
        <dsp:cNvSpPr/>
      </dsp:nvSpPr>
      <dsp:spPr>
        <a:xfrm>
          <a:off x="1115619" y="2158745"/>
          <a:ext cx="3289847" cy="13289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Ғылыми және оқу пәні ретінде б.б конф-ң  жағдайымен байланысты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54542" y="2197668"/>
        <a:ext cx="3212001" cy="1251068"/>
      </dsp:txXfrm>
    </dsp:sp>
    <dsp:sp modelId="{10103E42-C8CC-4B6C-A75C-B695A40C72F7}">
      <dsp:nvSpPr>
        <dsp:cNvPr id="0" name=""/>
        <dsp:cNvSpPr/>
      </dsp:nvSpPr>
      <dsp:spPr>
        <a:xfrm>
          <a:off x="4637997" y="1937840"/>
          <a:ext cx="3282878" cy="13289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276A63-AD59-442B-A190-0EF3358A04A8}">
      <dsp:nvSpPr>
        <dsp:cNvPr id="0" name=""/>
        <dsp:cNvSpPr/>
      </dsp:nvSpPr>
      <dsp:spPr>
        <a:xfrm>
          <a:off x="4870528" y="2158745"/>
          <a:ext cx="3282878" cy="13289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Даму перспективасымен тығыз байланысты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09451" y="2197668"/>
        <a:ext cx="3205032" cy="12510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43A97-A16D-428A-B0EE-655592A5A9F2}" type="datetimeFigureOut">
              <a:rPr lang="ru-RU" smtClean="0"/>
              <a:pPr/>
              <a:t>11.11.2024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FE73D-BBB7-4CD2-8A66-DC91E6865B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6107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43A97-A16D-428A-B0EE-655592A5A9F2}" type="datetimeFigureOut">
              <a:rPr lang="ru-RU" smtClean="0"/>
              <a:pPr/>
              <a:t>11.11.2024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FE73D-BBB7-4CD2-8A66-DC91E6865B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5531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43A97-A16D-428A-B0EE-655592A5A9F2}" type="datetimeFigureOut">
              <a:rPr lang="ru-RU" smtClean="0"/>
              <a:pPr/>
              <a:t>11.11.2024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FE73D-BBB7-4CD2-8A66-DC91E6865B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1158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43A97-A16D-428A-B0EE-655592A5A9F2}" type="datetimeFigureOut">
              <a:rPr lang="ru-RU" smtClean="0"/>
              <a:pPr/>
              <a:t>11.11.2024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FE73D-BBB7-4CD2-8A66-DC91E6865B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36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43A97-A16D-428A-B0EE-655592A5A9F2}" type="datetimeFigureOut">
              <a:rPr lang="ru-RU" smtClean="0"/>
              <a:pPr/>
              <a:t>11.11.2024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FE73D-BBB7-4CD2-8A66-DC91E6865B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6855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43A97-A16D-428A-B0EE-655592A5A9F2}" type="datetimeFigureOut">
              <a:rPr lang="ru-RU" smtClean="0"/>
              <a:pPr/>
              <a:t>11.11.2024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FE73D-BBB7-4CD2-8A66-DC91E6865B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1623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43A97-A16D-428A-B0EE-655592A5A9F2}" type="datetimeFigureOut">
              <a:rPr lang="ru-RU" smtClean="0"/>
              <a:pPr/>
              <a:t>11.11.2024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FE73D-BBB7-4CD2-8A66-DC91E6865B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3579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43A97-A16D-428A-B0EE-655592A5A9F2}" type="datetimeFigureOut">
              <a:rPr lang="ru-RU" smtClean="0"/>
              <a:pPr/>
              <a:t>11.11.2024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FE73D-BBB7-4CD2-8A66-DC91E6865B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6960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43A97-A16D-428A-B0EE-655592A5A9F2}" type="datetimeFigureOut">
              <a:rPr lang="ru-RU" smtClean="0"/>
              <a:pPr/>
              <a:t>11.11.2024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FE73D-BBB7-4CD2-8A66-DC91E6865B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0018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43A97-A16D-428A-B0EE-655592A5A9F2}" type="datetimeFigureOut">
              <a:rPr lang="ru-RU" smtClean="0"/>
              <a:pPr/>
              <a:t>11.11.2024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FE73D-BBB7-4CD2-8A66-DC91E6865B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9911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43A97-A16D-428A-B0EE-655592A5A9F2}" type="datetimeFigureOut">
              <a:rPr lang="ru-RU" smtClean="0"/>
              <a:pPr/>
              <a:t>11.11.2024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FE73D-BBB7-4CD2-8A66-DC91E6865B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9172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F43A97-A16D-428A-B0EE-655592A5A9F2}" type="datetimeFigureOut">
              <a:rPr lang="ru-RU" smtClean="0"/>
              <a:pPr/>
              <a:t>11.11.2024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0FE73D-BBB7-4CD2-8A66-DC91E6865B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936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2130425"/>
            <a:ext cx="8496944" cy="2306687"/>
          </a:xfrm>
        </p:spPr>
        <p:txBody>
          <a:bodyPr/>
          <a:lstStyle/>
          <a:p>
            <a:r>
              <a:rPr lang="kk-KZ" dirty="0" smtClean="0"/>
              <a:t>Жоғары білім беру жүйесіндегі  конфликттер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628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 беру конфликтологиясының мәселелері: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4438400"/>
              </p:ext>
            </p:extLst>
          </p:nvPr>
        </p:nvGraphicFramePr>
        <p:xfrm>
          <a:off x="107504" y="1196752"/>
          <a:ext cx="8928992" cy="5149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76464"/>
                <a:gridCol w="4752528"/>
              </a:tblGrid>
              <a:tr h="2016224"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Әлсіз теориялық және әдістемелік</a:t>
                      </a:r>
                      <a:r>
                        <a:rPr lang="kk-KZ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база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Отандық конфликтология саласына бейімделмеген, жарияланған оқулықтар, оқу құралдары, әдіснамалық нұсқаулар жеткіліксіз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944216"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Оқытушы-конфликтолог</a:t>
                      </a:r>
                      <a:r>
                        <a:rPr lang="kk-KZ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және конфликтолог-кеңесшілердің  дайындығындағы сан мен сапа мәселесі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Кадр жетіспеушілігі. Арнайы мамандардың</a:t>
                      </a:r>
                      <a:r>
                        <a:rPr lang="kk-KZ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жоқтығы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61849"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lang="kk-KZ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Конфликтология  білім алушылар үшін негізгі пән ретінде оқытылмауы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Басқа маман білім алушыларына бұл</a:t>
                      </a:r>
                      <a:r>
                        <a:rPr lang="kk-KZ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пән міндетті пән қатарына қосылмауы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480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8"/>
            <a:ext cx="806489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Өзін-өзі бақылауға арналған сұрақтар: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 білім беру жүйесіндегі конфликттердің туындау себептерін түсіндіріңіз.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Әлеуметтік-педагогикалық үдерістегі қарама-қайшылықтардың негізгі бағыттарын атаңыз.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Сіз педагогикалық үдерісте конфликтерді шешу және алдын алудың қандай нұсқаларын білесіз?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Пайдаланылған әдебиеттер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Куконков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П. И. Конфликт в социально-педагогическом процессе. // Социальные конфликты: Экспертиза, прогнозирование. Технологии разрешения. — М., 1997.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12. — С. 148— 149, 151-152.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Андреев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В. И.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Конфликтология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Искусство спора, ведения переговоров, разрешения конфликтов. — М., 1995. — С. 92—94.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Баныкина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С. В. Назревшая проблема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конфликтологии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// Социальные конфликты: Экспертиза, прогнозирование. Технологии разрешения. - М., 1997.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12. - С. 227-229.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Кошелева В. Л. Кризис образования как мировая проблема и специфика его проявления в России. // Социальные конфликты: Экспертиза, прогнозирование. Технологии разрешения. — М., 1997.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12. - С. 46.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912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Жоспары: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1.Жоғары білім беру жүйесіндегі конфликттердің  туындау себептері</a:t>
            </a:r>
          </a:p>
          <a:p>
            <a:pPr algn="just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Педагогикалық үдерістің қатысушылары тарапынан қолданылатын конфликтіні реттеу тәсілі мен олардың конфликтерге қатынасы</a:t>
            </a:r>
          </a:p>
          <a:p>
            <a:pPr algn="just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Білім беру конфликтологиясының қазіргі жағдайы мен болашағы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2014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8452988"/>
              </p:ext>
            </p:extLst>
          </p:nvPr>
        </p:nvGraphicFramePr>
        <p:xfrm>
          <a:off x="3203848" y="354942"/>
          <a:ext cx="5940152" cy="29270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61352" y="68252"/>
            <a:ext cx="208823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Себебі</a:t>
            </a: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30755" y="2573136"/>
            <a:ext cx="247824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Салдары:</a:t>
            </a:r>
            <a:endParaRPr lang="ru-RU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9408" y="3281022"/>
            <a:ext cx="885698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 оқу орындарының материалдық-техникалық базасының нашарлауы;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Оқытушының әлеуметтік мәртебесінің түсуі;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Оқытушылық қызметтің уәжділігінің төмендеуі;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Профессорлық-оқытушылық құрамның коммерциялық  құрылымдарға ауысуы;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Академиялық және жоғары оқу орындарының ғалымдарының ортасынан шетелге «ғұламалардың жылыстауы»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355976" y="293111"/>
            <a:ext cx="3767296" cy="1113969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endParaRPr lang="ru-RU" sz="4400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400" b="0" cap="none" spc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</a:t>
            </a:r>
            <a:endParaRPr lang="ru-RU" sz="4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9408" y="881751"/>
            <a:ext cx="34563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kk-KZ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Қаржының </a:t>
            </a:r>
            <a:r>
              <a:rPr lang="kk-KZ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жеткіліксіз  әрі жүйесіздігі</a:t>
            </a:r>
            <a:endParaRPr lang="ru-RU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7024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7584254"/>
              </p:ext>
            </p:extLst>
          </p:nvPr>
        </p:nvGraphicFramePr>
        <p:xfrm>
          <a:off x="678396" y="114704"/>
          <a:ext cx="8003232" cy="16561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67744" y="527298"/>
            <a:ext cx="4320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 нәтижесіндегі қарама-қайшылық: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55088" y="3212976"/>
            <a:ext cx="8424936" cy="136815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 профильдегі мамандарды даярлау мәселесінде жоғары оқу орнындағы білім беру икемділігінің жеткіліксіздігі, нәтижеде бітірушілердің көпшілік бөлігі сұранысқа ие болмауы;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67544" y="1772816"/>
            <a:ext cx="8424936" cy="115212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орнын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бітірген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мамандардың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зияткерлік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шығармашылық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деңгейінің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постииндустриялды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қоғамның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қажеттіліктерінен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артта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қалып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қоюы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41808" y="4797152"/>
            <a:ext cx="8424936" cy="206084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Дамыған мемлекеттерде қоғам мен мемлекеттің  қорғауындағы, академиялық ғылым, өнер, әдебиетке бағытталған, яғни жоғары интеллектуалды шығармашылық еңбек қызметкерлерінің , білім мен зияткерліктің жоғары деңгейіне ие мамандардың сұранысқа ие болмауы;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376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6037240"/>
              </p:ext>
            </p:extLst>
          </p:nvPr>
        </p:nvGraphicFramePr>
        <p:xfrm>
          <a:off x="0" y="260648"/>
          <a:ext cx="9144000" cy="2049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01688" y="3356991"/>
            <a:ext cx="36004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Оқу орнын басқару стилі</a:t>
            </a:r>
          </a:p>
          <a:p>
            <a:pPr algn="ctr"/>
            <a:endPara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kk-KZ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3типі бар: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Авторитарлы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Демократиялы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Либералды</a:t>
            </a:r>
            <a:endParaRPr lang="kk-K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27984" y="3218492"/>
            <a:ext cx="45365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ЖОО ұжымындағы әлеуметтік-психологиялық климат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flipH="1">
            <a:off x="2238832" y="2204864"/>
            <a:ext cx="1253048" cy="9362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6012160" y="2310128"/>
            <a:ext cx="1368152" cy="8309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772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40000"/>
                <a:lumOff val="60000"/>
              </a:schemeClr>
            </a:gs>
            <a:gs pos="73000">
              <a:srgbClr val="F0EBD5"/>
            </a:gs>
            <a:gs pos="100000">
              <a:schemeClr val="accent6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715823918"/>
              </p:ext>
            </p:extLst>
          </p:nvPr>
        </p:nvGraphicFramePr>
        <p:xfrm>
          <a:off x="0" y="332656"/>
          <a:ext cx="9396536" cy="6408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56842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03888504"/>
              </p:ext>
            </p:extLst>
          </p:nvPr>
        </p:nvGraphicFramePr>
        <p:xfrm>
          <a:off x="26288" y="0"/>
          <a:ext cx="9083824" cy="3501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79512" y="3645024"/>
            <a:ext cx="896448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Студент-оқытушы» конфликтінің себептері: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Оқуға еріну, тіпті қаламау;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Гуманитарлық ғылымдар бойынша базалық дайындығының әлсіздігі, студенттерде өз бетінше ойлау, түйсінудің жоқтығы,жалпы білімділік деңгейінің және саяси мәдениетінің төмендігі, қоғамдық-саяси пәндердің маңыздылығын түсінбеуі;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Оқуға және болашақ мамандыққа қызығушылықтың жоқтығы;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Өзін-өзі көтермелеп бағалау;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8920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870330818"/>
              </p:ext>
            </p:extLst>
          </p:nvPr>
        </p:nvGraphicFramePr>
        <p:xfrm>
          <a:off x="-108520" y="0"/>
          <a:ext cx="925252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442606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634082"/>
          </a:xfrm>
        </p:spPr>
        <p:txBody>
          <a:bodyPr>
            <a:normAutofit/>
          </a:bodyPr>
          <a:lstStyle/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онфликтіні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реттеу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тәсілі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3465634"/>
              </p:ext>
            </p:extLst>
          </p:nvPr>
        </p:nvGraphicFramePr>
        <p:xfrm>
          <a:off x="179512" y="1052736"/>
          <a:ext cx="8784976" cy="18684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21934"/>
                <a:gridCol w="5663042"/>
              </a:tblGrid>
              <a:tr h="522722"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Конфликтке түсуші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Тәсіл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22722"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«Мұғалім-оқушы»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Жазалау тәсілі</a:t>
                      </a:r>
                      <a:r>
                        <a:rPr lang="kk-KZ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басым келеді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82748"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«Ата-ана- оқушы»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Жазалу</a:t>
                      </a:r>
                      <a:r>
                        <a:rPr lang="kk-KZ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тәсілі( физикалық, баланы жеке еркіндігінен шектеу, түрлі тыйымдар)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4025752242"/>
              </p:ext>
            </p:extLst>
          </p:nvPr>
        </p:nvGraphicFramePr>
        <p:xfrm>
          <a:off x="0" y="3212976"/>
          <a:ext cx="9036496" cy="34879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96231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ехническая">
    <a:dk1>
      <a:sysClr val="windowText" lastClr="000000"/>
    </a:dk1>
    <a:lt1>
      <a:sysClr val="window" lastClr="FFFFFF"/>
    </a:lt1>
    <a:dk2>
      <a:srgbClr val="3B3B3B"/>
    </a:dk2>
    <a:lt2>
      <a:srgbClr val="D4D2D0"/>
    </a:lt2>
    <a:accent1>
      <a:srgbClr val="6EA0B0"/>
    </a:accent1>
    <a:accent2>
      <a:srgbClr val="CCAF0A"/>
    </a:accent2>
    <a:accent3>
      <a:srgbClr val="8D89A4"/>
    </a:accent3>
    <a:accent4>
      <a:srgbClr val="748560"/>
    </a:accent4>
    <a:accent5>
      <a:srgbClr val="9E9273"/>
    </a:accent5>
    <a:accent6>
      <a:srgbClr val="7E848D"/>
    </a:accent6>
    <a:hlink>
      <a:srgbClr val="00C8C3"/>
    </a:hlink>
    <a:folHlink>
      <a:srgbClr val="A116E0"/>
    </a:folHlink>
  </a:clrScheme>
</a:themeOverride>
</file>

<file path=ppt/theme/themeOverride2.xml><?xml version="1.0" encoding="utf-8"?>
<a:themeOverride xmlns:a="http://schemas.openxmlformats.org/drawingml/2006/main">
  <a:clrScheme name="Сетка">
    <a:dk1>
      <a:sysClr val="windowText" lastClr="000000"/>
    </a:dk1>
    <a:lt1>
      <a:sysClr val="window" lastClr="FFFFFF"/>
    </a:lt1>
    <a:dk2>
      <a:srgbClr val="534949"/>
    </a:dk2>
    <a:lt2>
      <a:srgbClr val="CCD1B9"/>
    </a:lt2>
    <a:accent1>
      <a:srgbClr val="C66951"/>
    </a:accent1>
    <a:accent2>
      <a:srgbClr val="BF974D"/>
    </a:accent2>
    <a:accent3>
      <a:srgbClr val="928B70"/>
    </a:accent3>
    <a:accent4>
      <a:srgbClr val="87706B"/>
    </a:accent4>
    <a:accent5>
      <a:srgbClr val="94734E"/>
    </a:accent5>
    <a:accent6>
      <a:srgbClr val="6F777D"/>
    </a:accent6>
    <a:hlink>
      <a:srgbClr val="CC9900"/>
    </a:hlink>
    <a:folHlink>
      <a:srgbClr val="C0C0C0"/>
    </a:folHlink>
  </a:clrScheme>
</a:themeOverride>
</file>

<file path=ppt/theme/themeOverride3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437</Words>
  <Application>Microsoft Office PowerPoint</Application>
  <PresentationFormat>Экран (4:3)</PresentationFormat>
  <Paragraphs>83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Wingdings</vt:lpstr>
      <vt:lpstr>Тема Office</vt:lpstr>
      <vt:lpstr>Жоғары білім беру жүйесіндегі  конфликттер</vt:lpstr>
      <vt:lpstr>Жоспары: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Конфликтіні реттеу тәсілі</vt:lpstr>
      <vt:lpstr>Білім беру конфликтологиясының мәселелері: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Жоғары білім беру жүйесіндегі  конфликттер</dc:title>
  <dc:creator>Fariza</dc:creator>
  <cp:lastModifiedBy>HP</cp:lastModifiedBy>
  <cp:revision>20</cp:revision>
  <dcterms:created xsi:type="dcterms:W3CDTF">2015-03-29T17:01:15Z</dcterms:created>
  <dcterms:modified xsi:type="dcterms:W3CDTF">2024-11-11T16:05:02Z</dcterms:modified>
</cp:coreProperties>
</file>